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62" r:id="rId3"/>
    <p:sldId id="258" r:id="rId4"/>
    <p:sldId id="257" r:id="rId5"/>
    <p:sldId id="269" r:id="rId6"/>
    <p:sldId id="266" r:id="rId7"/>
    <p:sldId id="276" r:id="rId8"/>
    <p:sldId id="267" r:id="rId9"/>
    <p:sldId id="270" r:id="rId10"/>
    <p:sldId id="260" r:id="rId11"/>
    <p:sldId id="271" r:id="rId12"/>
    <p:sldId id="272" r:id="rId13"/>
    <p:sldId id="273" r:id="rId14"/>
    <p:sldId id="275" r:id="rId15"/>
    <p:sldId id="261" r:id="rId16"/>
    <p:sldId id="265"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AB1C3A-D316-4922-BCB4-BD3F32A91ED7}" v="1" dt="2024-04-22T16:05:46.2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ber, Austin" userId="e842f2af-b5ac-4415-b7ea-f6e55e3ccf0e" providerId="ADAL" clId="{C4330A40-C114-4AA2-9F77-380D72948BCA}"/>
    <pc:docChg chg="undo redo custSel addSld modSld">
      <pc:chgData name="Weber, Austin" userId="e842f2af-b5ac-4415-b7ea-f6e55e3ccf0e" providerId="ADAL" clId="{C4330A40-C114-4AA2-9F77-380D72948BCA}" dt="2024-03-22T18:26:27.971" v="319" actId="1076"/>
      <pc:docMkLst>
        <pc:docMk/>
      </pc:docMkLst>
      <pc:sldChg chg="addSp delSp modSp mod">
        <pc:chgData name="Weber, Austin" userId="e842f2af-b5ac-4415-b7ea-f6e55e3ccf0e" providerId="ADAL" clId="{C4330A40-C114-4AA2-9F77-380D72948BCA}" dt="2024-03-22T18:14:08.037" v="281" actId="1076"/>
        <pc:sldMkLst>
          <pc:docMk/>
          <pc:sldMk cId="4273176414" sldId="273"/>
        </pc:sldMkLst>
        <pc:spChg chg="mod">
          <ac:chgData name="Weber, Austin" userId="e842f2af-b5ac-4415-b7ea-f6e55e3ccf0e" providerId="ADAL" clId="{C4330A40-C114-4AA2-9F77-380D72948BCA}" dt="2024-03-22T18:11:52.525" v="247" actId="20577"/>
          <ac:spMkLst>
            <pc:docMk/>
            <pc:sldMk cId="4273176414" sldId="273"/>
            <ac:spMk id="2" creationId="{4D3BA20C-CC99-5E0C-E86E-6C510802CA07}"/>
          </ac:spMkLst>
        </pc:spChg>
        <pc:spChg chg="del mod">
          <ac:chgData name="Weber, Austin" userId="e842f2af-b5ac-4415-b7ea-f6e55e3ccf0e" providerId="ADAL" clId="{C4330A40-C114-4AA2-9F77-380D72948BCA}" dt="2024-03-22T18:12:59.426" v="271" actId="931"/>
          <ac:spMkLst>
            <pc:docMk/>
            <pc:sldMk cId="4273176414" sldId="273"/>
            <ac:spMk id="3" creationId="{9C47764E-3038-2B1C-B32E-FCD549A4E6DF}"/>
          </ac:spMkLst>
        </pc:spChg>
        <pc:picChg chg="add mod">
          <ac:chgData name="Weber, Austin" userId="e842f2af-b5ac-4415-b7ea-f6e55e3ccf0e" providerId="ADAL" clId="{C4330A40-C114-4AA2-9F77-380D72948BCA}" dt="2024-03-22T18:13:07.772" v="276" actId="1076"/>
          <ac:picMkLst>
            <pc:docMk/>
            <pc:sldMk cId="4273176414" sldId="273"/>
            <ac:picMk id="5" creationId="{BB616649-C9EE-A45D-96C8-B3B666D0037D}"/>
          </ac:picMkLst>
        </pc:picChg>
        <pc:picChg chg="add mod">
          <ac:chgData name="Weber, Austin" userId="e842f2af-b5ac-4415-b7ea-f6e55e3ccf0e" providerId="ADAL" clId="{C4330A40-C114-4AA2-9F77-380D72948BCA}" dt="2024-03-22T18:14:08.037" v="281" actId="1076"/>
          <ac:picMkLst>
            <pc:docMk/>
            <pc:sldMk cId="4273176414" sldId="273"/>
            <ac:picMk id="7" creationId="{CFE7EF2C-CAF6-2F2C-56DE-7825DA0E3B59}"/>
          </ac:picMkLst>
        </pc:picChg>
      </pc:sldChg>
      <pc:sldChg chg="addSp delSp modSp add mod">
        <pc:chgData name="Weber, Austin" userId="e842f2af-b5ac-4415-b7ea-f6e55e3ccf0e" providerId="ADAL" clId="{C4330A40-C114-4AA2-9F77-380D72948BCA}" dt="2024-03-22T18:23:45.122" v="292" actId="1076"/>
        <pc:sldMkLst>
          <pc:docMk/>
          <pc:sldMk cId="4240486700" sldId="275"/>
        </pc:sldMkLst>
        <pc:spChg chg="mod">
          <ac:chgData name="Weber, Austin" userId="e842f2af-b5ac-4415-b7ea-f6e55e3ccf0e" providerId="ADAL" clId="{C4330A40-C114-4AA2-9F77-380D72948BCA}" dt="2024-03-22T18:11:53.463" v="254" actId="20577"/>
          <ac:spMkLst>
            <pc:docMk/>
            <pc:sldMk cId="4240486700" sldId="275"/>
            <ac:spMk id="2" creationId="{4D3BA20C-CC99-5E0C-E86E-6C510802CA07}"/>
          </ac:spMkLst>
        </pc:spChg>
        <pc:spChg chg="del mod">
          <ac:chgData name="Weber, Austin" userId="e842f2af-b5ac-4415-b7ea-f6e55e3ccf0e" providerId="ADAL" clId="{C4330A40-C114-4AA2-9F77-380D72948BCA}" dt="2024-03-22T18:22:13.646" v="282" actId="931"/>
          <ac:spMkLst>
            <pc:docMk/>
            <pc:sldMk cId="4240486700" sldId="275"/>
            <ac:spMk id="3" creationId="{9C47764E-3038-2B1C-B32E-FCD549A4E6DF}"/>
          </ac:spMkLst>
        </pc:spChg>
        <pc:picChg chg="add mod">
          <ac:chgData name="Weber, Austin" userId="e842f2af-b5ac-4415-b7ea-f6e55e3ccf0e" providerId="ADAL" clId="{C4330A40-C114-4AA2-9F77-380D72948BCA}" dt="2024-03-22T18:23:43.532" v="291" actId="1076"/>
          <ac:picMkLst>
            <pc:docMk/>
            <pc:sldMk cId="4240486700" sldId="275"/>
            <ac:picMk id="5" creationId="{9CC26539-49F7-7FEC-7C04-7950B945E0C8}"/>
          </ac:picMkLst>
        </pc:picChg>
        <pc:picChg chg="add mod">
          <ac:chgData name="Weber, Austin" userId="e842f2af-b5ac-4415-b7ea-f6e55e3ccf0e" providerId="ADAL" clId="{C4330A40-C114-4AA2-9F77-380D72948BCA}" dt="2024-03-22T18:23:45.122" v="292" actId="1076"/>
          <ac:picMkLst>
            <pc:docMk/>
            <pc:sldMk cId="4240486700" sldId="275"/>
            <ac:picMk id="7" creationId="{945A42F3-B9D0-509E-EF9F-3A17AC5C2B03}"/>
          </ac:picMkLst>
        </pc:picChg>
      </pc:sldChg>
      <pc:sldChg chg="addSp modSp add mod">
        <pc:chgData name="Weber, Austin" userId="e842f2af-b5ac-4415-b7ea-f6e55e3ccf0e" providerId="ADAL" clId="{C4330A40-C114-4AA2-9F77-380D72948BCA}" dt="2024-03-22T18:26:27.971" v="319" actId="1076"/>
        <pc:sldMkLst>
          <pc:docMk/>
          <pc:sldMk cId="3802029369" sldId="276"/>
        </pc:sldMkLst>
        <pc:spChg chg="mod">
          <ac:chgData name="Weber, Austin" userId="e842f2af-b5ac-4415-b7ea-f6e55e3ccf0e" providerId="ADAL" clId="{C4330A40-C114-4AA2-9F77-380D72948BCA}" dt="2024-03-22T18:12:07.814" v="270" actId="20577"/>
          <ac:spMkLst>
            <pc:docMk/>
            <pc:sldMk cId="3802029369" sldId="276"/>
            <ac:spMk id="2" creationId="{4D3BA20C-CC99-5E0C-E86E-6C510802CA07}"/>
          </ac:spMkLst>
        </pc:spChg>
        <pc:spChg chg="mod">
          <ac:chgData name="Weber, Austin" userId="e842f2af-b5ac-4415-b7ea-f6e55e3ccf0e" providerId="ADAL" clId="{C4330A40-C114-4AA2-9F77-380D72948BCA}" dt="2024-03-22T18:26:20.784" v="317" actId="20577"/>
          <ac:spMkLst>
            <pc:docMk/>
            <pc:sldMk cId="3802029369" sldId="276"/>
            <ac:spMk id="3" creationId="{9C47764E-3038-2B1C-B32E-FCD549A4E6DF}"/>
          </ac:spMkLst>
        </pc:spChg>
        <pc:picChg chg="add mod">
          <ac:chgData name="Weber, Austin" userId="e842f2af-b5ac-4415-b7ea-f6e55e3ccf0e" providerId="ADAL" clId="{C4330A40-C114-4AA2-9F77-380D72948BCA}" dt="2024-03-22T18:26:27.971" v="319" actId="1076"/>
          <ac:picMkLst>
            <pc:docMk/>
            <pc:sldMk cId="3802029369" sldId="276"/>
            <ac:picMk id="5" creationId="{3581CDBF-24F9-FF10-FE7C-587E05E83201}"/>
          </ac:picMkLst>
        </pc:picChg>
        <pc:picChg chg="add mod">
          <ac:chgData name="Weber, Austin" userId="e842f2af-b5ac-4415-b7ea-f6e55e3ccf0e" providerId="ADAL" clId="{C4330A40-C114-4AA2-9F77-380D72948BCA}" dt="2024-03-22T18:26:10.573" v="310" actId="1076"/>
          <ac:picMkLst>
            <pc:docMk/>
            <pc:sldMk cId="3802029369" sldId="276"/>
            <ac:picMk id="7" creationId="{6A87BA5A-9416-6312-9404-B5F605FCCF64}"/>
          </ac:picMkLst>
        </pc:picChg>
        <pc:picChg chg="add mod">
          <ac:chgData name="Weber, Austin" userId="e842f2af-b5ac-4415-b7ea-f6e55e3ccf0e" providerId="ADAL" clId="{C4330A40-C114-4AA2-9F77-380D72948BCA}" dt="2024-03-22T18:26:23.617" v="318" actId="1076"/>
          <ac:picMkLst>
            <pc:docMk/>
            <pc:sldMk cId="3802029369" sldId="276"/>
            <ac:picMk id="9" creationId="{DADBBF17-A78E-7F07-BC89-BE9F767CC6DB}"/>
          </ac:picMkLst>
        </pc:picChg>
      </pc:sldChg>
    </pc:docChg>
  </pc:docChgLst>
  <pc:docChgLst>
    <pc:chgData name="Sabin, Joaquin" userId="68d7894a-0397-490a-8948-583c0737e15b" providerId="ADAL" clId="{D61DD758-50BE-4E3A-A648-2A470F00E76D}"/>
    <pc:docChg chg="undo custSel addSld delSld modSld sldOrd">
      <pc:chgData name="Sabin, Joaquin" userId="68d7894a-0397-490a-8948-583c0737e15b" providerId="ADAL" clId="{D61DD758-50BE-4E3A-A648-2A470F00E76D}" dt="2024-03-25T15:40:12.936" v="3127" actId="20577"/>
      <pc:docMkLst>
        <pc:docMk/>
      </pc:docMkLst>
      <pc:sldChg chg="modSp mod">
        <pc:chgData name="Sabin, Joaquin" userId="68d7894a-0397-490a-8948-583c0737e15b" providerId="ADAL" clId="{D61DD758-50BE-4E3A-A648-2A470F00E76D}" dt="2024-03-18T16:43:50.128" v="71" actId="20577"/>
        <pc:sldMkLst>
          <pc:docMk/>
          <pc:sldMk cId="1470316262" sldId="256"/>
        </pc:sldMkLst>
        <pc:spChg chg="mod">
          <ac:chgData name="Sabin, Joaquin" userId="68d7894a-0397-490a-8948-583c0737e15b" providerId="ADAL" clId="{D61DD758-50BE-4E3A-A648-2A470F00E76D}" dt="2024-03-18T16:43:05.263" v="12" actId="20577"/>
          <ac:spMkLst>
            <pc:docMk/>
            <pc:sldMk cId="1470316262" sldId="256"/>
            <ac:spMk id="2" creationId="{02924349-20C3-D70F-4B5D-76922784335F}"/>
          </ac:spMkLst>
        </pc:spChg>
        <pc:spChg chg="mod">
          <ac:chgData name="Sabin, Joaquin" userId="68d7894a-0397-490a-8948-583c0737e15b" providerId="ADAL" clId="{D61DD758-50BE-4E3A-A648-2A470F00E76D}" dt="2024-03-18T16:43:50.128" v="71" actId="20577"/>
          <ac:spMkLst>
            <pc:docMk/>
            <pc:sldMk cId="1470316262" sldId="256"/>
            <ac:spMk id="3" creationId="{B9F219C7-9CD3-3870-71CC-47B4F31DC4E1}"/>
          </ac:spMkLst>
        </pc:spChg>
      </pc:sldChg>
      <pc:sldChg chg="modSp mod modNotesTx">
        <pc:chgData name="Sabin, Joaquin" userId="68d7894a-0397-490a-8948-583c0737e15b" providerId="ADAL" clId="{D61DD758-50BE-4E3A-A648-2A470F00E76D}" dt="2024-03-25T15:39:18.705" v="3113" actId="20577"/>
        <pc:sldMkLst>
          <pc:docMk/>
          <pc:sldMk cId="960050221" sldId="257"/>
        </pc:sldMkLst>
        <pc:spChg chg="mod">
          <ac:chgData name="Sabin, Joaquin" userId="68d7894a-0397-490a-8948-583c0737e15b" providerId="ADAL" clId="{D61DD758-50BE-4E3A-A648-2A470F00E76D}" dt="2024-03-20T16:04:23.951" v="732" actId="20577"/>
          <ac:spMkLst>
            <pc:docMk/>
            <pc:sldMk cId="960050221" sldId="257"/>
            <ac:spMk id="2" creationId="{9DB22274-6CCF-B47E-ABD8-22E5E88F13D2}"/>
          </ac:spMkLst>
        </pc:spChg>
        <pc:spChg chg="mod">
          <ac:chgData name="Sabin, Joaquin" userId="68d7894a-0397-490a-8948-583c0737e15b" providerId="ADAL" clId="{D61DD758-50BE-4E3A-A648-2A470F00E76D}" dt="2024-03-20T16:45:34.081" v="2260" actId="20577"/>
          <ac:spMkLst>
            <pc:docMk/>
            <pc:sldMk cId="960050221" sldId="257"/>
            <ac:spMk id="3" creationId="{E6D0C69F-A17D-E856-D4BC-044D1F9FBC49}"/>
          </ac:spMkLst>
        </pc:spChg>
      </pc:sldChg>
      <pc:sldChg chg="modSp mod ord">
        <pc:chgData name="Sabin, Joaquin" userId="68d7894a-0397-490a-8948-583c0737e15b" providerId="ADAL" clId="{D61DD758-50BE-4E3A-A648-2A470F00E76D}" dt="2024-03-22T15:36:11.823" v="3019" actId="20577"/>
        <pc:sldMkLst>
          <pc:docMk/>
          <pc:sldMk cId="1825972838" sldId="258"/>
        </pc:sldMkLst>
        <pc:spChg chg="mod">
          <ac:chgData name="Sabin, Joaquin" userId="68d7894a-0397-490a-8948-583c0737e15b" providerId="ADAL" clId="{D61DD758-50BE-4E3A-A648-2A470F00E76D}" dt="2024-03-18T16:44:51.960" v="123" actId="20577"/>
          <ac:spMkLst>
            <pc:docMk/>
            <pc:sldMk cId="1825972838" sldId="258"/>
            <ac:spMk id="2" creationId="{0729ABDE-4CDF-429A-5B67-9D133AE4AD87}"/>
          </ac:spMkLst>
        </pc:spChg>
        <pc:spChg chg="mod">
          <ac:chgData name="Sabin, Joaquin" userId="68d7894a-0397-490a-8948-583c0737e15b" providerId="ADAL" clId="{D61DD758-50BE-4E3A-A648-2A470F00E76D}" dt="2024-03-20T16:03:24.556" v="671" actId="20577"/>
          <ac:spMkLst>
            <pc:docMk/>
            <pc:sldMk cId="1825972838" sldId="258"/>
            <ac:spMk id="3" creationId="{CE644435-4CE2-05FC-EA3E-875867B53626}"/>
          </ac:spMkLst>
        </pc:spChg>
        <pc:spChg chg="mod">
          <ac:chgData name="Sabin, Joaquin" userId="68d7894a-0397-490a-8948-583c0737e15b" providerId="ADAL" clId="{D61DD758-50BE-4E3A-A648-2A470F00E76D}" dt="2024-03-22T15:36:11.823" v="3019" actId="20577"/>
          <ac:spMkLst>
            <pc:docMk/>
            <pc:sldMk cId="1825972838" sldId="258"/>
            <ac:spMk id="24" creationId="{CE644435-4CE2-05FC-EA3E-875867B53626}"/>
          </ac:spMkLst>
        </pc:spChg>
      </pc:sldChg>
      <pc:sldChg chg="modSp mod">
        <pc:chgData name="Sabin, Joaquin" userId="68d7894a-0397-490a-8948-583c0737e15b" providerId="ADAL" clId="{D61DD758-50BE-4E3A-A648-2A470F00E76D}" dt="2024-03-18T16:45:06.243" v="154" actId="20577"/>
        <pc:sldMkLst>
          <pc:docMk/>
          <pc:sldMk cId="2489892700" sldId="259"/>
        </pc:sldMkLst>
        <pc:spChg chg="mod">
          <ac:chgData name="Sabin, Joaquin" userId="68d7894a-0397-490a-8948-583c0737e15b" providerId="ADAL" clId="{D61DD758-50BE-4E3A-A648-2A470F00E76D}" dt="2024-03-18T16:45:06.243" v="154" actId="20577"/>
          <ac:spMkLst>
            <pc:docMk/>
            <pc:sldMk cId="2489892700" sldId="259"/>
            <ac:spMk id="2" creationId="{C39171DA-88EC-6C87-ECA5-2A6F75A0ADF4}"/>
          </ac:spMkLst>
        </pc:spChg>
      </pc:sldChg>
      <pc:sldChg chg="modSp mod">
        <pc:chgData name="Sabin, Joaquin" userId="68d7894a-0397-490a-8948-583c0737e15b" providerId="ADAL" clId="{D61DD758-50BE-4E3A-A648-2A470F00E76D}" dt="2024-03-22T15:40:39.365" v="3105" actId="20577"/>
        <pc:sldMkLst>
          <pc:docMk/>
          <pc:sldMk cId="2720693501" sldId="260"/>
        </pc:sldMkLst>
        <pc:spChg chg="mod">
          <ac:chgData name="Sabin, Joaquin" userId="68d7894a-0397-490a-8948-583c0737e15b" providerId="ADAL" clId="{D61DD758-50BE-4E3A-A648-2A470F00E76D}" dt="2024-03-18T16:45:18.863" v="213" actId="20577"/>
          <ac:spMkLst>
            <pc:docMk/>
            <pc:sldMk cId="2720693501" sldId="260"/>
            <ac:spMk id="2" creationId="{7E65D3F1-CD11-7928-D8D3-82A674E277CB}"/>
          </ac:spMkLst>
        </pc:spChg>
        <pc:spChg chg="mod">
          <ac:chgData name="Sabin, Joaquin" userId="68d7894a-0397-490a-8948-583c0737e15b" providerId="ADAL" clId="{D61DD758-50BE-4E3A-A648-2A470F00E76D}" dt="2024-03-22T15:40:39.365" v="3105" actId="20577"/>
          <ac:spMkLst>
            <pc:docMk/>
            <pc:sldMk cId="2720693501" sldId="260"/>
            <ac:spMk id="3" creationId="{42C9BB87-75A3-CC46-ABCC-54763941AED8}"/>
          </ac:spMkLst>
        </pc:spChg>
      </pc:sldChg>
      <pc:sldChg chg="addSp delSp modSp mod modAnim modNotesTx">
        <pc:chgData name="Sabin, Joaquin" userId="68d7894a-0397-490a-8948-583c0737e15b" providerId="ADAL" clId="{D61DD758-50BE-4E3A-A648-2A470F00E76D}" dt="2024-03-25T15:40:12.936" v="3127" actId="20577"/>
        <pc:sldMkLst>
          <pc:docMk/>
          <pc:sldMk cId="3051885427" sldId="261"/>
        </pc:sldMkLst>
        <pc:spChg chg="mod">
          <ac:chgData name="Sabin, Joaquin" userId="68d7894a-0397-490a-8948-583c0737e15b" providerId="ADAL" clId="{D61DD758-50BE-4E3A-A648-2A470F00E76D}" dt="2024-03-20T16:25:48.519" v="1370" actId="20577"/>
          <ac:spMkLst>
            <pc:docMk/>
            <pc:sldMk cId="3051885427" sldId="261"/>
            <ac:spMk id="2" creationId="{F8A87FA6-C7EE-F3ED-7889-FCDB973707EB}"/>
          </ac:spMkLst>
        </pc:spChg>
        <pc:spChg chg="del mod">
          <ac:chgData name="Sabin, Joaquin" userId="68d7894a-0397-490a-8948-583c0737e15b" providerId="ADAL" clId="{D61DD758-50BE-4E3A-A648-2A470F00E76D}" dt="2024-03-20T16:25:04.074" v="1324"/>
          <ac:spMkLst>
            <pc:docMk/>
            <pc:sldMk cId="3051885427" sldId="261"/>
            <ac:spMk id="3" creationId="{88C888A0-1AEF-7805-5B51-B72B403A4C54}"/>
          </ac:spMkLst>
        </pc:spChg>
        <pc:picChg chg="add mod">
          <ac:chgData name="Sabin, Joaquin" userId="68d7894a-0397-490a-8948-583c0737e15b" providerId="ADAL" clId="{D61DD758-50BE-4E3A-A648-2A470F00E76D}" dt="2024-03-20T16:25:25.250" v="1326" actId="14100"/>
          <ac:picMkLst>
            <pc:docMk/>
            <pc:sldMk cId="3051885427" sldId="261"/>
            <ac:picMk id="4" creationId="{3FA45483-317E-6C18-3600-6D7355572CBF}"/>
          </ac:picMkLst>
        </pc:picChg>
      </pc:sldChg>
      <pc:sldChg chg="addSp delSp modSp mod">
        <pc:chgData name="Sabin, Joaquin" userId="68d7894a-0397-490a-8948-583c0737e15b" providerId="ADAL" clId="{D61DD758-50BE-4E3A-A648-2A470F00E76D}" dt="2024-03-22T15:35:41.453" v="3010" actId="20577"/>
        <pc:sldMkLst>
          <pc:docMk/>
          <pc:sldMk cId="2558360090" sldId="262"/>
        </pc:sldMkLst>
        <pc:spChg chg="del">
          <ac:chgData name="Sabin, Joaquin" userId="68d7894a-0397-490a-8948-583c0737e15b" providerId="ADAL" clId="{D61DD758-50BE-4E3A-A648-2A470F00E76D}" dt="2024-03-20T15:53:36.214" v="266"/>
          <ac:spMkLst>
            <pc:docMk/>
            <pc:sldMk cId="2558360090" sldId="262"/>
            <ac:spMk id="3" creationId="{BDBA708F-18D2-07EA-D9EC-A8F868832F8D}"/>
          </ac:spMkLst>
        </pc:spChg>
        <pc:spChg chg="add mod">
          <ac:chgData name="Sabin, Joaquin" userId="68d7894a-0397-490a-8948-583c0737e15b" providerId="ADAL" clId="{D61DD758-50BE-4E3A-A648-2A470F00E76D}" dt="2024-03-22T15:35:41.453" v="3010" actId="20577"/>
          <ac:spMkLst>
            <pc:docMk/>
            <pc:sldMk cId="2558360090" sldId="262"/>
            <ac:spMk id="4" creationId="{6D90844A-770F-7FCB-9B42-6891D58B2C6E}"/>
          </ac:spMkLst>
        </pc:spChg>
        <pc:picChg chg="add mod">
          <ac:chgData name="Sabin, Joaquin" userId="68d7894a-0397-490a-8948-583c0737e15b" providerId="ADAL" clId="{D61DD758-50BE-4E3A-A648-2A470F00E76D}" dt="2024-03-20T15:54:04.965" v="272" actId="1076"/>
          <ac:picMkLst>
            <pc:docMk/>
            <pc:sldMk cId="2558360090" sldId="262"/>
            <ac:picMk id="1026" creationId="{AED2D5F9-A32E-F5E0-7096-1D3C1F503656}"/>
          </ac:picMkLst>
        </pc:picChg>
      </pc:sldChg>
      <pc:sldChg chg="modSp new mod">
        <pc:chgData name="Sabin, Joaquin" userId="68d7894a-0397-490a-8948-583c0737e15b" providerId="ADAL" clId="{D61DD758-50BE-4E3A-A648-2A470F00E76D}" dt="2024-03-20T15:36:14.469" v="265" actId="20577"/>
        <pc:sldMkLst>
          <pc:docMk/>
          <pc:sldMk cId="900942829" sldId="263"/>
        </pc:sldMkLst>
        <pc:spChg chg="mod">
          <ac:chgData name="Sabin, Joaquin" userId="68d7894a-0397-490a-8948-583c0737e15b" providerId="ADAL" clId="{D61DD758-50BE-4E3A-A648-2A470F00E76D}" dt="2024-03-20T15:36:14.469" v="265" actId="20577"/>
          <ac:spMkLst>
            <pc:docMk/>
            <pc:sldMk cId="900942829" sldId="263"/>
            <ac:spMk id="3" creationId="{7B46A86D-10D5-4AF5-7B7E-1D6947D2E705}"/>
          </ac:spMkLst>
        </pc:spChg>
      </pc:sldChg>
      <pc:sldChg chg="modSp mod">
        <pc:chgData name="Sabin, Joaquin" userId="68d7894a-0397-490a-8948-583c0737e15b" providerId="ADAL" clId="{D61DD758-50BE-4E3A-A648-2A470F00E76D}" dt="2024-03-20T16:58:15.797" v="2955" actId="13926"/>
        <pc:sldMkLst>
          <pc:docMk/>
          <pc:sldMk cId="2274485076" sldId="264"/>
        </pc:sldMkLst>
        <pc:spChg chg="mod">
          <ac:chgData name="Sabin, Joaquin" userId="68d7894a-0397-490a-8948-583c0737e15b" providerId="ADAL" clId="{D61DD758-50BE-4E3A-A648-2A470F00E76D}" dt="2024-03-20T16:11:18.169" v="1031" actId="20577"/>
          <ac:spMkLst>
            <pc:docMk/>
            <pc:sldMk cId="2274485076" sldId="264"/>
            <ac:spMk id="2" creationId="{0AFDAAC1-5C36-E75C-CD84-4D7C51141AF1}"/>
          </ac:spMkLst>
        </pc:spChg>
        <pc:spChg chg="mod">
          <ac:chgData name="Sabin, Joaquin" userId="68d7894a-0397-490a-8948-583c0737e15b" providerId="ADAL" clId="{D61DD758-50BE-4E3A-A648-2A470F00E76D}" dt="2024-03-20T16:58:15.797" v="2955" actId="13926"/>
          <ac:spMkLst>
            <pc:docMk/>
            <pc:sldMk cId="2274485076" sldId="264"/>
            <ac:spMk id="3" creationId="{C79F8A96-06A0-6EE0-6DE5-89E11284EAD1}"/>
          </ac:spMkLst>
        </pc:spChg>
      </pc:sldChg>
      <pc:sldChg chg="modSp mod">
        <pc:chgData name="Sabin, Joaquin" userId="68d7894a-0397-490a-8948-583c0737e15b" providerId="ADAL" clId="{D61DD758-50BE-4E3A-A648-2A470F00E76D}" dt="2024-03-20T16:52:39.798" v="2810" actId="15"/>
        <pc:sldMkLst>
          <pc:docMk/>
          <pc:sldMk cId="1376899416" sldId="265"/>
        </pc:sldMkLst>
        <pc:spChg chg="mod">
          <ac:chgData name="Sabin, Joaquin" userId="68d7894a-0397-490a-8948-583c0737e15b" providerId="ADAL" clId="{D61DD758-50BE-4E3A-A648-2A470F00E76D}" dt="2024-03-20T16:52:39.798" v="2810" actId="15"/>
          <ac:spMkLst>
            <pc:docMk/>
            <pc:sldMk cId="1376899416" sldId="265"/>
            <ac:spMk id="3" creationId="{8EBEA0B2-52B7-46C2-0033-6D638FCFE0E4}"/>
          </ac:spMkLst>
        </pc:spChg>
      </pc:sldChg>
      <pc:sldChg chg="addSp delSp modSp new mod ord modAnim">
        <pc:chgData name="Sabin, Joaquin" userId="68d7894a-0397-490a-8948-583c0737e15b" providerId="ADAL" clId="{D61DD758-50BE-4E3A-A648-2A470F00E76D}" dt="2024-03-22T15:37:01.577" v="3021" actId="14100"/>
        <pc:sldMkLst>
          <pc:docMk/>
          <pc:sldMk cId="1373285946" sldId="266"/>
        </pc:sldMkLst>
        <pc:spChg chg="mod">
          <ac:chgData name="Sabin, Joaquin" userId="68d7894a-0397-490a-8948-583c0737e15b" providerId="ADAL" clId="{D61DD758-50BE-4E3A-A648-2A470F00E76D}" dt="2024-03-20T15:57:46.844" v="595" actId="20577"/>
          <ac:spMkLst>
            <pc:docMk/>
            <pc:sldMk cId="1373285946" sldId="266"/>
            <ac:spMk id="2" creationId="{61F5C06A-FC74-AFC2-C5D3-57537F0A1D61}"/>
          </ac:spMkLst>
        </pc:spChg>
        <pc:spChg chg="del">
          <ac:chgData name="Sabin, Joaquin" userId="68d7894a-0397-490a-8948-583c0737e15b" providerId="ADAL" clId="{D61DD758-50BE-4E3A-A648-2A470F00E76D}" dt="2024-03-20T15:58:11.713" v="596"/>
          <ac:spMkLst>
            <pc:docMk/>
            <pc:sldMk cId="1373285946" sldId="266"/>
            <ac:spMk id="3" creationId="{A0D638CA-D8C3-045B-CBBB-4F51A48593F0}"/>
          </ac:spMkLst>
        </pc:spChg>
        <pc:spChg chg="mod">
          <ac:chgData name="Sabin, Joaquin" userId="68d7894a-0397-490a-8948-583c0737e15b" providerId="ADAL" clId="{D61DD758-50BE-4E3A-A648-2A470F00E76D}" dt="2024-03-22T15:37:01.577" v="3021" actId="14100"/>
          <ac:spMkLst>
            <pc:docMk/>
            <pc:sldMk cId="1373285946" sldId="266"/>
            <ac:spMk id="3" creationId="{E991A2CD-06A8-8FD6-F271-101B40F3A7AC}"/>
          </ac:spMkLst>
        </pc:spChg>
        <pc:spChg chg="add mod">
          <ac:chgData name="Sabin, Joaquin" userId="68d7894a-0397-490a-8948-583c0737e15b" providerId="ADAL" clId="{D61DD758-50BE-4E3A-A648-2A470F00E76D}" dt="2024-03-22T15:22:18.031" v="3007" actId="20577"/>
          <ac:spMkLst>
            <pc:docMk/>
            <pc:sldMk cId="1373285946" sldId="266"/>
            <ac:spMk id="4" creationId="{5A46C00F-7399-923C-4313-A8868B3488BF}"/>
          </ac:spMkLst>
        </pc:spChg>
        <pc:picChg chg="add mod">
          <ac:chgData name="Sabin, Joaquin" userId="68d7894a-0397-490a-8948-583c0737e15b" providerId="ADAL" clId="{D61DD758-50BE-4E3A-A648-2A470F00E76D}" dt="2024-03-20T15:59:57.436" v="608" actId="1076"/>
          <ac:picMkLst>
            <pc:docMk/>
            <pc:sldMk cId="1373285946" sldId="266"/>
            <ac:picMk id="2050" creationId="{09550899-7149-34A7-81D7-40CBE3270CD6}"/>
          </ac:picMkLst>
        </pc:picChg>
      </pc:sldChg>
      <pc:sldChg chg="addSp delSp modSp new mod">
        <pc:chgData name="Sabin, Joaquin" userId="68d7894a-0397-490a-8948-583c0737e15b" providerId="ADAL" clId="{D61DD758-50BE-4E3A-A648-2A470F00E76D}" dt="2024-03-22T15:37:32.459" v="3033" actId="403"/>
        <pc:sldMkLst>
          <pc:docMk/>
          <pc:sldMk cId="1084863075" sldId="267"/>
        </pc:sldMkLst>
        <pc:spChg chg="mod">
          <ac:chgData name="Sabin, Joaquin" userId="68d7894a-0397-490a-8948-583c0737e15b" providerId="ADAL" clId="{D61DD758-50BE-4E3A-A648-2A470F00E76D}" dt="2024-03-20T16:18:23.996" v="1275" actId="20577"/>
          <ac:spMkLst>
            <pc:docMk/>
            <pc:sldMk cId="1084863075" sldId="267"/>
            <ac:spMk id="2" creationId="{4A5278E8-8E18-A473-1523-6032166E84DF}"/>
          </ac:spMkLst>
        </pc:spChg>
        <pc:spChg chg="del">
          <ac:chgData name="Sabin, Joaquin" userId="68d7894a-0397-490a-8948-583c0737e15b" providerId="ADAL" clId="{D61DD758-50BE-4E3A-A648-2A470F00E76D}" dt="2024-03-20T16:16:41.557" v="1135"/>
          <ac:spMkLst>
            <pc:docMk/>
            <pc:sldMk cId="1084863075" sldId="267"/>
            <ac:spMk id="3" creationId="{00FA6ED3-706F-0825-B50C-3A0722901797}"/>
          </ac:spMkLst>
        </pc:spChg>
        <pc:spChg chg="add mod">
          <ac:chgData name="Sabin, Joaquin" userId="68d7894a-0397-490a-8948-583c0737e15b" providerId="ADAL" clId="{D61DD758-50BE-4E3A-A648-2A470F00E76D}" dt="2024-03-22T15:37:32.459" v="3033" actId="403"/>
          <ac:spMkLst>
            <pc:docMk/>
            <pc:sldMk cId="1084863075" sldId="267"/>
            <ac:spMk id="4" creationId="{23687878-38C0-3BC6-A474-C0FD209F148D}"/>
          </ac:spMkLst>
        </pc:spChg>
        <pc:picChg chg="add mod">
          <ac:chgData name="Sabin, Joaquin" userId="68d7894a-0397-490a-8948-583c0737e15b" providerId="ADAL" clId="{D61DD758-50BE-4E3A-A648-2A470F00E76D}" dt="2024-03-20T16:19:19.384" v="1318" actId="1076"/>
          <ac:picMkLst>
            <pc:docMk/>
            <pc:sldMk cId="1084863075" sldId="267"/>
            <ac:picMk id="3074" creationId="{D15E0B8B-13E8-E9D6-656D-DE34C650FBDE}"/>
          </ac:picMkLst>
        </pc:picChg>
      </pc:sldChg>
      <pc:sldChg chg="modSp new del mod ord">
        <pc:chgData name="Sabin, Joaquin" userId="68d7894a-0397-490a-8948-583c0737e15b" providerId="ADAL" clId="{D61DD758-50BE-4E3A-A648-2A470F00E76D}" dt="2024-03-20T16:09:58.154" v="1005" actId="47"/>
        <pc:sldMkLst>
          <pc:docMk/>
          <pc:sldMk cId="4164838234" sldId="268"/>
        </pc:sldMkLst>
        <pc:spChg chg="mod">
          <ac:chgData name="Sabin, Joaquin" userId="68d7894a-0397-490a-8948-583c0737e15b" providerId="ADAL" clId="{D61DD758-50BE-4E3A-A648-2A470F00E76D}" dt="2024-03-20T16:09:56.024" v="1004" actId="20577"/>
          <ac:spMkLst>
            <pc:docMk/>
            <pc:sldMk cId="4164838234" sldId="268"/>
            <ac:spMk id="2" creationId="{B7757C44-B553-FF37-DC40-5BAB21435E60}"/>
          </ac:spMkLst>
        </pc:spChg>
      </pc:sldChg>
      <pc:sldChg chg="modSp">
        <pc:chgData name="Sabin, Joaquin" userId="68d7894a-0397-490a-8948-583c0737e15b" providerId="ADAL" clId="{D61DD758-50BE-4E3A-A648-2A470F00E76D}" dt="2024-03-20T16:46:17.353" v="2272" actId="20577"/>
        <pc:sldMkLst>
          <pc:docMk/>
          <pc:sldMk cId="1963821044" sldId="269"/>
        </pc:sldMkLst>
        <pc:graphicFrameChg chg="mod">
          <ac:chgData name="Sabin, Joaquin" userId="68d7894a-0397-490a-8948-583c0737e15b" providerId="ADAL" clId="{D61DD758-50BE-4E3A-A648-2A470F00E76D}" dt="2024-03-20T16:46:17.353" v="2272" actId="20577"/>
          <ac:graphicFrameMkLst>
            <pc:docMk/>
            <pc:sldMk cId="1963821044" sldId="269"/>
            <ac:graphicFrameMk id="17" creationId="{B0D435A7-D825-D640-C197-06FF3A521BA0}"/>
          </ac:graphicFrameMkLst>
        </pc:graphicFrameChg>
      </pc:sldChg>
      <pc:sldChg chg="modSp new mod">
        <pc:chgData name="Sabin, Joaquin" userId="68d7894a-0397-490a-8948-583c0737e15b" providerId="ADAL" clId="{D61DD758-50BE-4E3A-A648-2A470F00E76D}" dt="2024-03-22T15:38:35.428" v="3053" actId="1076"/>
        <pc:sldMkLst>
          <pc:docMk/>
          <pc:sldMk cId="2176935916" sldId="270"/>
        </pc:sldMkLst>
        <pc:spChg chg="mod">
          <ac:chgData name="Sabin, Joaquin" userId="68d7894a-0397-490a-8948-583c0737e15b" providerId="ADAL" clId="{D61DD758-50BE-4E3A-A648-2A470F00E76D}" dt="2024-03-20T16:10:11.440" v="1014" actId="20577"/>
          <ac:spMkLst>
            <pc:docMk/>
            <pc:sldMk cId="2176935916" sldId="270"/>
            <ac:spMk id="2" creationId="{F6387B18-A168-675C-91EB-A7E447BCB015}"/>
          </ac:spMkLst>
        </pc:spChg>
        <pc:spChg chg="mod">
          <ac:chgData name="Sabin, Joaquin" userId="68d7894a-0397-490a-8948-583c0737e15b" providerId="ADAL" clId="{D61DD758-50BE-4E3A-A648-2A470F00E76D}" dt="2024-03-22T15:38:35.428" v="3053" actId="1076"/>
          <ac:spMkLst>
            <pc:docMk/>
            <pc:sldMk cId="2176935916" sldId="270"/>
            <ac:spMk id="6" creationId="{318749CC-5B01-0EB6-19F7-F090A4C08ED6}"/>
          </ac:spMkLst>
        </pc:spChg>
        <pc:picChg chg="mod modCrop">
          <ac:chgData name="Sabin, Joaquin" userId="68d7894a-0397-490a-8948-583c0737e15b" providerId="ADAL" clId="{D61DD758-50BE-4E3A-A648-2A470F00E76D}" dt="2024-03-20T16:22:58.354" v="1321" actId="732"/>
          <ac:picMkLst>
            <pc:docMk/>
            <pc:sldMk cId="2176935916" sldId="270"/>
            <ac:picMk id="5" creationId="{63EDA2CA-8F18-B11C-CA4B-E6FC64D0D321}"/>
          </ac:picMkLst>
        </pc:picChg>
      </pc:sldChg>
      <pc:sldChg chg="addSp modSp new mod">
        <pc:chgData name="Sabin, Joaquin" userId="68d7894a-0397-490a-8948-583c0737e15b" providerId="ADAL" clId="{D61DD758-50BE-4E3A-A648-2A470F00E76D}" dt="2024-03-20T16:41:01.367" v="2085" actId="20577"/>
        <pc:sldMkLst>
          <pc:docMk/>
          <pc:sldMk cId="1828760890" sldId="271"/>
        </pc:sldMkLst>
        <pc:spChg chg="mod">
          <ac:chgData name="Sabin, Joaquin" userId="68d7894a-0397-490a-8948-583c0737e15b" providerId="ADAL" clId="{D61DD758-50BE-4E3A-A648-2A470F00E76D}" dt="2024-03-20T16:41:01.367" v="2085" actId="20577"/>
          <ac:spMkLst>
            <pc:docMk/>
            <pc:sldMk cId="1828760890" sldId="271"/>
            <ac:spMk id="2" creationId="{EC5E66C7-ED49-CA94-32F6-B71439449224}"/>
          </ac:spMkLst>
        </pc:spChg>
        <pc:spChg chg="mod">
          <ac:chgData name="Sabin, Joaquin" userId="68d7894a-0397-490a-8948-583c0737e15b" providerId="ADAL" clId="{D61DD758-50BE-4E3A-A648-2A470F00E76D}" dt="2024-03-20T16:40:14.729" v="2066" actId="20577"/>
          <ac:spMkLst>
            <pc:docMk/>
            <pc:sldMk cId="1828760890" sldId="271"/>
            <ac:spMk id="3" creationId="{AE06207F-4744-BBCA-F9A5-F740275A29EC}"/>
          </ac:spMkLst>
        </pc:spChg>
        <pc:picChg chg="add mod">
          <ac:chgData name="Sabin, Joaquin" userId="68d7894a-0397-490a-8948-583c0737e15b" providerId="ADAL" clId="{D61DD758-50BE-4E3A-A648-2A470F00E76D}" dt="2024-03-20T16:40:27.803" v="2068" actId="1076"/>
          <ac:picMkLst>
            <pc:docMk/>
            <pc:sldMk cId="1828760890" sldId="271"/>
            <ac:picMk id="2050" creationId="{7BCE88B0-CBC2-0889-D2A3-40A8ABB71148}"/>
          </ac:picMkLst>
        </pc:picChg>
      </pc:sldChg>
      <pc:sldChg chg="addSp modSp add mod modNotesTx">
        <pc:chgData name="Sabin, Joaquin" userId="68d7894a-0397-490a-8948-583c0737e15b" providerId="ADAL" clId="{D61DD758-50BE-4E3A-A648-2A470F00E76D}" dt="2024-03-25T15:40:06.421" v="3120" actId="20577"/>
        <pc:sldMkLst>
          <pc:docMk/>
          <pc:sldMk cId="3671722157" sldId="272"/>
        </pc:sldMkLst>
        <pc:spChg chg="mod">
          <ac:chgData name="Sabin, Joaquin" userId="68d7894a-0397-490a-8948-583c0737e15b" providerId="ADAL" clId="{D61DD758-50BE-4E3A-A648-2A470F00E76D}" dt="2024-03-20T16:41:33.237" v="2173" actId="20577"/>
          <ac:spMkLst>
            <pc:docMk/>
            <pc:sldMk cId="3671722157" sldId="272"/>
            <ac:spMk id="2" creationId="{2AF1C38B-9D36-23EF-03A6-4142968EBC72}"/>
          </ac:spMkLst>
        </pc:spChg>
        <pc:spChg chg="mod">
          <ac:chgData name="Sabin, Joaquin" userId="68d7894a-0397-490a-8948-583c0737e15b" providerId="ADAL" clId="{D61DD758-50BE-4E3A-A648-2A470F00E76D}" dt="2024-03-20T16:29:19.279" v="1716" actId="6549"/>
          <ac:spMkLst>
            <pc:docMk/>
            <pc:sldMk cId="3671722157" sldId="272"/>
            <ac:spMk id="3" creationId="{5D640F9F-B7D9-2308-9391-7EEA1DC0AABC}"/>
          </ac:spMkLst>
        </pc:spChg>
        <pc:picChg chg="add mod">
          <ac:chgData name="Sabin, Joaquin" userId="68d7894a-0397-490a-8948-583c0737e15b" providerId="ADAL" clId="{D61DD758-50BE-4E3A-A648-2A470F00E76D}" dt="2024-03-20T16:36:03.219" v="1798" actId="1076"/>
          <ac:picMkLst>
            <pc:docMk/>
            <pc:sldMk cId="3671722157" sldId="272"/>
            <ac:picMk id="1026" creationId="{1AD4016F-B58E-FF5A-F704-5277453A6A0B}"/>
          </ac:picMkLst>
        </pc:picChg>
        <pc:picChg chg="add mod">
          <ac:chgData name="Sabin, Joaquin" userId="68d7894a-0397-490a-8948-583c0737e15b" providerId="ADAL" clId="{D61DD758-50BE-4E3A-A648-2A470F00E76D}" dt="2024-03-20T16:36:09.253" v="1799" actId="1076"/>
          <ac:picMkLst>
            <pc:docMk/>
            <pc:sldMk cId="3671722157" sldId="272"/>
            <ac:picMk id="1028" creationId="{F939E8FC-9594-36A6-440C-85E90112BD65}"/>
          </ac:picMkLst>
        </pc:picChg>
      </pc:sldChg>
      <pc:sldChg chg="modSp add mod">
        <pc:chgData name="Sabin, Joaquin" userId="68d7894a-0397-490a-8948-583c0737e15b" providerId="ADAL" clId="{D61DD758-50BE-4E3A-A648-2A470F00E76D}" dt="2024-03-20T16:41:42.971" v="2189" actId="20577"/>
        <pc:sldMkLst>
          <pc:docMk/>
          <pc:sldMk cId="4273176414" sldId="273"/>
        </pc:sldMkLst>
        <pc:spChg chg="mod">
          <ac:chgData name="Sabin, Joaquin" userId="68d7894a-0397-490a-8948-583c0737e15b" providerId="ADAL" clId="{D61DD758-50BE-4E3A-A648-2A470F00E76D}" dt="2024-03-20T16:41:42.971" v="2189" actId="20577"/>
          <ac:spMkLst>
            <pc:docMk/>
            <pc:sldMk cId="4273176414" sldId="273"/>
            <ac:spMk id="2" creationId="{4D3BA20C-CC99-5E0C-E86E-6C510802CA07}"/>
          </ac:spMkLst>
        </pc:spChg>
        <pc:spChg chg="mod">
          <ac:chgData name="Sabin, Joaquin" userId="68d7894a-0397-490a-8948-583c0737e15b" providerId="ADAL" clId="{D61DD758-50BE-4E3A-A648-2A470F00E76D}" dt="2024-03-20T16:29:46.936" v="1763" actId="20577"/>
          <ac:spMkLst>
            <pc:docMk/>
            <pc:sldMk cId="4273176414" sldId="273"/>
            <ac:spMk id="3" creationId="{9C47764E-3038-2B1C-B32E-FCD549A4E6DF}"/>
          </ac:spMkLst>
        </pc:spChg>
      </pc:sldChg>
      <pc:sldChg chg="modSp new mod">
        <pc:chgData name="Sabin, Joaquin" userId="68d7894a-0397-490a-8948-583c0737e15b" providerId="ADAL" clId="{D61DD758-50BE-4E3A-A648-2A470F00E76D}" dt="2024-03-20T16:48:45.256" v="2356" actId="20577"/>
        <pc:sldMkLst>
          <pc:docMk/>
          <pc:sldMk cId="3253399123" sldId="274"/>
        </pc:sldMkLst>
        <pc:spChg chg="mod">
          <ac:chgData name="Sabin, Joaquin" userId="68d7894a-0397-490a-8948-583c0737e15b" providerId="ADAL" clId="{D61DD758-50BE-4E3A-A648-2A470F00E76D}" dt="2024-03-20T16:48:42.220" v="2346" actId="20577"/>
          <ac:spMkLst>
            <pc:docMk/>
            <pc:sldMk cId="3253399123" sldId="274"/>
            <ac:spMk id="2" creationId="{072085BA-B9B4-7B02-CF02-BA2FAE488B86}"/>
          </ac:spMkLst>
        </pc:spChg>
        <pc:spChg chg="mod">
          <ac:chgData name="Sabin, Joaquin" userId="68d7894a-0397-490a-8948-583c0737e15b" providerId="ADAL" clId="{D61DD758-50BE-4E3A-A648-2A470F00E76D}" dt="2024-03-20T16:48:45.256" v="2356" actId="20577"/>
          <ac:spMkLst>
            <pc:docMk/>
            <pc:sldMk cId="3253399123" sldId="274"/>
            <ac:spMk id="3" creationId="{8AD0F455-A8AB-FB7B-82ED-87618C59BBDD}"/>
          </ac:spMkLst>
        </pc:spChg>
      </pc:sldChg>
    </pc:docChg>
  </pc:docChgLst>
  <pc:docChgLst>
    <pc:chgData name="Robens, Dylan" userId="S::robensd1873@my.uwstout.edu::deb8f7c1-8369-438c-8f2f-f901ff495f4b" providerId="AD" clId="Web-{D9225853-313B-2C12-078A-1BD91FFBBA16}"/>
    <pc:docChg chg="addSld delSld modSld">
      <pc:chgData name="Robens, Dylan" userId="S::robensd1873@my.uwstout.edu::deb8f7c1-8369-438c-8f2f-f901ff495f4b" providerId="AD" clId="Web-{D9225853-313B-2C12-078A-1BD91FFBBA16}" dt="2024-03-20T15:25:45.536" v="14" actId="20577"/>
      <pc:docMkLst>
        <pc:docMk/>
      </pc:docMkLst>
      <pc:sldChg chg="modSp">
        <pc:chgData name="Robens, Dylan" userId="S::robensd1873@my.uwstout.edu::deb8f7c1-8369-438c-8f2f-f901ff495f4b" providerId="AD" clId="Web-{D9225853-313B-2C12-078A-1BD91FFBBA16}" dt="2024-03-20T15:25:15.394" v="10" actId="20577"/>
        <pc:sldMkLst>
          <pc:docMk/>
          <pc:sldMk cId="960050221" sldId="257"/>
        </pc:sldMkLst>
        <pc:spChg chg="mod">
          <ac:chgData name="Robens, Dylan" userId="S::robensd1873@my.uwstout.edu::deb8f7c1-8369-438c-8f2f-f901ff495f4b" providerId="AD" clId="Web-{D9225853-313B-2C12-078A-1BD91FFBBA16}" dt="2024-03-20T15:25:15.394" v="10" actId="20577"/>
          <ac:spMkLst>
            <pc:docMk/>
            <pc:sldMk cId="960050221" sldId="257"/>
            <ac:spMk id="2" creationId="{9DB22274-6CCF-B47E-ABD8-22E5E88F13D2}"/>
          </ac:spMkLst>
        </pc:spChg>
      </pc:sldChg>
      <pc:sldChg chg="modSp">
        <pc:chgData name="Robens, Dylan" userId="S::robensd1873@my.uwstout.edu::deb8f7c1-8369-438c-8f2f-f901ff495f4b" providerId="AD" clId="Web-{D9225853-313B-2C12-078A-1BD91FFBBA16}" dt="2024-03-20T15:24:39.065" v="4" actId="20577"/>
        <pc:sldMkLst>
          <pc:docMk/>
          <pc:sldMk cId="1825972838" sldId="258"/>
        </pc:sldMkLst>
        <pc:spChg chg="mod">
          <ac:chgData name="Robens, Dylan" userId="S::robensd1873@my.uwstout.edu::deb8f7c1-8369-438c-8f2f-f901ff495f4b" providerId="AD" clId="Web-{D9225853-313B-2C12-078A-1BD91FFBBA16}" dt="2024-03-20T15:24:39.065" v="4" actId="20577"/>
          <ac:spMkLst>
            <pc:docMk/>
            <pc:sldMk cId="1825972838" sldId="258"/>
            <ac:spMk id="2" creationId="{0729ABDE-4CDF-429A-5B67-9D133AE4AD87}"/>
          </ac:spMkLst>
        </pc:spChg>
      </pc:sldChg>
      <pc:sldChg chg="new del">
        <pc:chgData name="Robens, Dylan" userId="S::robensd1873@my.uwstout.edu::deb8f7c1-8369-438c-8f2f-f901ff495f4b" providerId="AD" clId="Web-{D9225853-313B-2C12-078A-1BD91FFBBA16}" dt="2024-03-20T15:24:57.393" v="6"/>
        <pc:sldMkLst>
          <pc:docMk/>
          <pc:sldMk cId="247145379" sldId="262"/>
        </pc:sldMkLst>
      </pc:sldChg>
      <pc:sldChg chg="modSp new">
        <pc:chgData name="Robens, Dylan" userId="S::robensd1873@my.uwstout.edu::deb8f7c1-8369-438c-8f2f-f901ff495f4b" providerId="AD" clId="Web-{D9225853-313B-2C12-078A-1BD91FFBBA16}" dt="2024-03-20T15:25:45.536" v="14" actId="20577"/>
        <pc:sldMkLst>
          <pc:docMk/>
          <pc:sldMk cId="2558360090" sldId="262"/>
        </pc:sldMkLst>
        <pc:spChg chg="mod">
          <ac:chgData name="Robens, Dylan" userId="S::robensd1873@my.uwstout.edu::deb8f7c1-8369-438c-8f2f-f901ff495f4b" providerId="AD" clId="Web-{D9225853-313B-2C12-078A-1BD91FFBBA16}" dt="2024-03-20T15:25:45.536" v="14" actId="20577"/>
          <ac:spMkLst>
            <pc:docMk/>
            <pc:sldMk cId="2558360090" sldId="262"/>
            <ac:spMk id="2" creationId="{D0843E75-4A3E-E690-9ACF-6FFD783DEED9}"/>
          </ac:spMkLst>
        </pc:spChg>
      </pc:sldChg>
    </pc:docChg>
  </pc:docChgLst>
  <pc:docChgLst>
    <pc:chgData name="Robens, Dylan" userId="S::robensd1873@my.uwstout.edu::deb8f7c1-8369-438c-8f2f-f901ff495f4b" providerId="AD" clId="Web-{886F0BD6-15BE-F9DC-4554-3916DA78072B}"/>
    <pc:docChg chg="addSld delSld modSld sldOrd">
      <pc:chgData name="Robens, Dylan" userId="S::robensd1873@my.uwstout.edu::deb8f7c1-8369-438c-8f2f-f901ff495f4b" providerId="AD" clId="Web-{886F0BD6-15BE-F9DC-4554-3916DA78072B}" dt="2024-03-20T15:58:56.346" v="469" actId="20577"/>
      <pc:docMkLst>
        <pc:docMk/>
      </pc:docMkLst>
      <pc:sldChg chg="modSp">
        <pc:chgData name="Robens, Dylan" userId="S::robensd1873@my.uwstout.edu::deb8f7c1-8369-438c-8f2f-f901ff495f4b" providerId="AD" clId="Web-{886F0BD6-15BE-F9DC-4554-3916DA78072B}" dt="2024-03-20T15:58:56.346" v="469" actId="20577"/>
        <pc:sldMkLst>
          <pc:docMk/>
          <pc:sldMk cId="1825972838" sldId="258"/>
        </pc:sldMkLst>
        <pc:spChg chg="mod">
          <ac:chgData name="Robens, Dylan" userId="S::robensd1873@my.uwstout.edu::deb8f7c1-8369-438c-8f2f-f901ff495f4b" providerId="AD" clId="Web-{886F0BD6-15BE-F9DC-4554-3916DA78072B}" dt="2024-03-20T15:58:56.346" v="469" actId="20577"/>
          <ac:spMkLst>
            <pc:docMk/>
            <pc:sldMk cId="1825972838" sldId="258"/>
            <ac:spMk id="3" creationId="{CE644435-4CE2-05FC-EA3E-875867B53626}"/>
          </ac:spMkLst>
        </pc:spChg>
      </pc:sldChg>
      <pc:sldChg chg="modSp del">
        <pc:chgData name="Robens, Dylan" userId="S::robensd1873@my.uwstout.edu::deb8f7c1-8369-438c-8f2f-f901ff495f4b" providerId="AD" clId="Web-{886F0BD6-15BE-F9DC-4554-3916DA78072B}" dt="2024-03-20T15:53:40.510" v="17"/>
        <pc:sldMkLst>
          <pc:docMk/>
          <pc:sldMk cId="2489892700" sldId="259"/>
        </pc:sldMkLst>
        <pc:spChg chg="mod">
          <ac:chgData name="Robens, Dylan" userId="S::robensd1873@my.uwstout.edu::deb8f7c1-8369-438c-8f2f-f901ff495f4b" providerId="AD" clId="Web-{886F0BD6-15BE-F9DC-4554-3916DA78072B}" dt="2024-03-20T15:36:18.806" v="4" actId="20577"/>
          <ac:spMkLst>
            <pc:docMk/>
            <pc:sldMk cId="2489892700" sldId="259"/>
            <ac:spMk id="2" creationId="{C39171DA-88EC-6C87-ECA5-2A6F75A0ADF4}"/>
          </ac:spMkLst>
        </pc:spChg>
      </pc:sldChg>
      <pc:sldChg chg="modSp">
        <pc:chgData name="Robens, Dylan" userId="S::robensd1873@my.uwstout.edu::deb8f7c1-8369-438c-8f2f-f901ff495f4b" providerId="AD" clId="Web-{886F0BD6-15BE-F9DC-4554-3916DA78072B}" dt="2024-03-20T15:53:33.416" v="15" actId="20577"/>
        <pc:sldMkLst>
          <pc:docMk/>
          <pc:sldMk cId="3051885427" sldId="261"/>
        </pc:sldMkLst>
        <pc:spChg chg="mod">
          <ac:chgData name="Robens, Dylan" userId="S::robensd1873@my.uwstout.edu::deb8f7c1-8369-438c-8f2f-f901ff495f4b" providerId="AD" clId="Web-{886F0BD6-15BE-F9DC-4554-3916DA78072B}" dt="2024-03-20T15:53:33.416" v="15" actId="20577"/>
          <ac:spMkLst>
            <pc:docMk/>
            <pc:sldMk cId="3051885427" sldId="261"/>
            <ac:spMk id="2" creationId="{F8A87FA6-C7EE-F3ED-7889-FCDB973707EB}"/>
          </ac:spMkLst>
        </pc:spChg>
      </pc:sldChg>
      <pc:sldChg chg="modSp new ord">
        <pc:chgData name="Robens, Dylan" userId="S::robensd1873@my.uwstout.edu::deb8f7c1-8369-438c-8f2f-f901ff495f4b" providerId="AD" clId="Web-{886F0BD6-15BE-F9DC-4554-3916DA78072B}" dt="2024-03-20T15:53:35.151" v="16"/>
        <pc:sldMkLst>
          <pc:docMk/>
          <pc:sldMk cId="2274485076" sldId="264"/>
        </pc:sldMkLst>
        <pc:spChg chg="mod">
          <ac:chgData name="Robens, Dylan" userId="S::robensd1873@my.uwstout.edu::deb8f7c1-8369-438c-8f2f-f901ff495f4b" providerId="AD" clId="Web-{886F0BD6-15BE-F9DC-4554-3916DA78072B}" dt="2024-03-20T15:53:23.275" v="12" actId="20577"/>
          <ac:spMkLst>
            <pc:docMk/>
            <pc:sldMk cId="2274485076" sldId="264"/>
            <ac:spMk id="2" creationId="{0AFDAAC1-5C36-E75C-CD84-4D7C51141AF1}"/>
          </ac:spMkLst>
        </pc:spChg>
      </pc:sldChg>
      <pc:sldChg chg="modSp new">
        <pc:chgData name="Robens, Dylan" userId="S::robensd1873@my.uwstout.edu::deb8f7c1-8369-438c-8f2f-f901ff495f4b" providerId="AD" clId="Web-{886F0BD6-15BE-F9DC-4554-3916DA78072B}" dt="2024-03-20T15:53:56.057" v="26" actId="20577"/>
        <pc:sldMkLst>
          <pc:docMk/>
          <pc:sldMk cId="1376899416" sldId="265"/>
        </pc:sldMkLst>
        <pc:spChg chg="mod">
          <ac:chgData name="Robens, Dylan" userId="S::robensd1873@my.uwstout.edu::deb8f7c1-8369-438c-8f2f-f901ff495f4b" providerId="AD" clId="Web-{886F0BD6-15BE-F9DC-4554-3916DA78072B}" dt="2024-03-20T15:53:56.057" v="26" actId="20577"/>
          <ac:spMkLst>
            <pc:docMk/>
            <pc:sldMk cId="1376899416" sldId="265"/>
            <ac:spMk id="2" creationId="{D1896598-C548-4C10-83BD-BC8BCCB6845D}"/>
          </ac:spMkLst>
        </pc:spChg>
      </pc:sldChg>
    </pc:docChg>
  </pc:docChgLst>
  <pc:docChgLst>
    <pc:chgData name="Robens, Dylan" userId="S::robensd1873@my.uwstout.edu::deb8f7c1-8369-438c-8f2f-f901ff495f4b" providerId="AD" clId="Web-{125D85F9-FADC-9109-D081-55AC28B863AB}"/>
    <pc:docChg chg="addSld modSld">
      <pc:chgData name="Robens, Dylan" userId="S::robensd1873@my.uwstout.edu::deb8f7c1-8369-438c-8f2f-f901ff495f4b" providerId="AD" clId="Web-{125D85F9-FADC-9109-D081-55AC28B863AB}" dt="2024-03-18T16:46:23.700" v="126" actId="20577"/>
      <pc:docMkLst>
        <pc:docMk/>
      </pc:docMkLst>
      <pc:sldChg chg="modSp new">
        <pc:chgData name="Robens, Dylan" userId="S::robensd1873@my.uwstout.edu::deb8f7c1-8369-438c-8f2f-f901ff495f4b" providerId="AD" clId="Web-{125D85F9-FADC-9109-D081-55AC28B863AB}" dt="2024-03-18T16:46:23.700" v="126" actId="20577"/>
        <pc:sldMkLst>
          <pc:docMk/>
          <pc:sldMk cId="960050221" sldId="257"/>
        </pc:sldMkLst>
        <pc:spChg chg="mod">
          <ac:chgData name="Robens, Dylan" userId="S::robensd1873@my.uwstout.edu::deb8f7c1-8369-438c-8f2f-f901ff495f4b" providerId="AD" clId="Web-{125D85F9-FADC-9109-D081-55AC28B863AB}" dt="2024-03-18T16:44:42.775" v="19" actId="20577"/>
          <ac:spMkLst>
            <pc:docMk/>
            <pc:sldMk cId="960050221" sldId="257"/>
            <ac:spMk id="2" creationId="{9DB22274-6CCF-B47E-ABD8-22E5E88F13D2}"/>
          </ac:spMkLst>
        </pc:spChg>
        <pc:spChg chg="mod">
          <ac:chgData name="Robens, Dylan" userId="S::robensd1873@my.uwstout.edu::deb8f7c1-8369-438c-8f2f-f901ff495f4b" providerId="AD" clId="Web-{125D85F9-FADC-9109-D081-55AC28B863AB}" dt="2024-03-18T16:46:23.700" v="126" actId="20577"/>
          <ac:spMkLst>
            <pc:docMk/>
            <pc:sldMk cId="960050221" sldId="257"/>
            <ac:spMk id="3" creationId="{E6D0C69F-A17D-E856-D4BC-044D1F9FBC49}"/>
          </ac:spMkLst>
        </pc:spChg>
      </pc:sldChg>
      <pc:sldChg chg="new">
        <pc:chgData name="Robens, Dylan" userId="S::robensd1873@my.uwstout.edu::deb8f7c1-8369-438c-8f2f-f901ff495f4b" providerId="AD" clId="Web-{125D85F9-FADC-9109-D081-55AC28B863AB}" dt="2024-03-18T16:44:28.322" v="1"/>
        <pc:sldMkLst>
          <pc:docMk/>
          <pc:sldMk cId="1825972838" sldId="258"/>
        </pc:sldMkLst>
      </pc:sldChg>
      <pc:sldChg chg="new">
        <pc:chgData name="Robens, Dylan" userId="S::robensd1873@my.uwstout.edu::deb8f7c1-8369-438c-8f2f-f901ff495f4b" providerId="AD" clId="Web-{125D85F9-FADC-9109-D081-55AC28B863AB}" dt="2024-03-18T16:44:29.353" v="2"/>
        <pc:sldMkLst>
          <pc:docMk/>
          <pc:sldMk cId="2489892700" sldId="259"/>
        </pc:sldMkLst>
      </pc:sldChg>
      <pc:sldChg chg="new">
        <pc:chgData name="Robens, Dylan" userId="S::robensd1873@my.uwstout.edu::deb8f7c1-8369-438c-8f2f-f901ff495f4b" providerId="AD" clId="Web-{125D85F9-FADC-9109-D081-55AC28B863AB}" dt="2024-03-18T16:44:29.962" v="3"/>
        <pc:sldMkLst>
          <pc:docMk/>
          <pc:sldMk cId="2720693501" sldId="260"/>
        </pc:sldMkLst>
      </pc:sldChg>
      <pc:sldChg chg="new">
        <pc:chgData name="Robens, Dylan" userId="S::robensd1873@my.uwstout.edu::deb8f7c1-8369-438c-8f2f-f901ff495f4b" providerId="AD" clId="Web-{125D85F9-FADC-9109-D081-55AC28B863AB}" dt="2024-03-18T16:44:30.572" v="4"/>
        <pc:sldMkLst>
          <pc:docMk/>
          <pc:sldMk cId="3051885427" sldId="261"/>
        </pc:sldMkLst>
      </pc:sldChg>
    </pc:docChg>
  </pc:docChgLst>
  <pc:docChgLst>
    <pc:chgData name="Robens, Dylan" userId="deb8f7c1-8369-438c-8f2f-f901ff495f4b" providerId="ADAL" clId="{C3AB1C3A-D316-4922-BCB4-BD3F32A91ED7}"/>
    <pc:docChg chg="undo custSel addSld delSld modSld sldOrd">
      <pc:chgData name="Robens, Dylan" userId="deb8f7c1-8369-438c-8f2f-f901ff495f4b" providerId="ADAL" clId="{C3AB1C3A-D316-4922-BCB4-BD3F32A91ED7}" dt="2024-04-22T16:05:46.231" v="4870"/>
      <pc:docMkLst>
        <pc:docMk/>
      </pc:docMkLst>
      <pc:sldChg chg="addSp delSp modSp mod setBg addAnim delAnim">
        <pc:chgData name="Robens, Dylan" userId="deb8f7c1-8369-438c-8f2f-f901ff495f4b" providerId="ADAL" clId="{C3AB1C3A-D316-4922-BCB4-BD3F32A91ED7}" dt="2024-03-22T15:19:45.464" v="3756" actId="26606"/>
        <pc:sldMkLst>
          <pc:docMk/>
          <pc:sldMk cId="1470316262" sldId="256"/>
        </pc:sldMkLst>
        <pc:spChg chg="mod">
          <ac:chgData name="Robens, Dylan" userId="deb8f7c1-8369-438c-8f2f-f901ff495f4b" providerId="ADAL" clId="{C3AB1C3A-D316-4922-BCB4-BD3F32A91ED7}" dt="2024-03-22T15:19:45.464" v="3756" actId="26606"/>
          <ac:spMkLst>
            <pc:docMk/>
            <pc:sldMk cId="1470316262" sldId="256"/>
            <ac:spMk id="2" creationId="{02924349-20C3-D70F-4B5D-76922784335F}"/>
          </ac:spMkLst>
        </pc:spChg>
        <pc:spChg chg="mod">
          <ac:chgData name="Robens, Dylan" userId="deb8f7c1-8369-438c-8f2f-f901ff495f4b" providerId="ADAL" clId="{C3AB1C3A-D316-4922-BCB4-BD3F32A91ED7}" dt="2024-03-22T15:19:45.464" v="3756" actId="26606"/>
          <ac:spMkLst>
            <pc:docMk/>
            <pc:sldMk cId="1470316262" sldId="256"/>
            <ac:spMk id="3" creationId="{B9F219C7-9CD3-3870-71CC-47B4F31DC4E1}"/>
          </ac:spMkLst>
        </pc:spChg>
        <pc:spChg chg="add del">
          <ac:chgData name="Robens, Dylan" userId="deb8f7c1-8369-438c-8f2f-f901ff495f4b" providerId="ADAL" clId="{C3AB1C3A-D316-4922-BCB4-BD3F32A91ED7}" dt="2024-03-22T15:19:45.447" v="3755" actId="26606"/>
          <ac:spMkLst>
            <pc:docMk/>
            <pc:sldMk cId="1470316262" sldId="256"/>
            <ac:spMk id="8" creationId="{73A25D70-4A55-4F72-B9C5-A69CDBF4DB42}"/>
          </ac:spMkLst>
        </pc:spChg>
        <pc:spChg chg="add del">
          <ac:chgData name="Robens, Dylan" userId="deb8f7c1-8369-438c-8f2f-f901ff495f4b" providerId="ADAL" clId="{C3AB1C3A-D316-4922-BCB4-BD3F32A91ED7}" dt="2024-03-22T15:19:45.447" v="3755" actId="26606"/>
          <ac:spMkLst>
            <pc:docMk/>
            <pc:sldMk cId="1470316262" sldId="256"/>
            <ac:spMk id="10" creationId="{54957100-6D8B-4161-9F2F-C0A949EC84C4}"/>
          </ac:spMkLst>
        </pc:spChg>
        <pc:spChg chg="add del">
          <ac:chgData name="Robens, Dylan" userId="deb8f7c1-8369-438c-8f2f-f901ff495f4b" providerId="ADAL" clId="{C3AB1C3A-D316-4922-BCB4-BD3F32A91ED7}" dt="2024-03-22T15:19:45.447" v="3755" actId="26606"/>
          <ac:spMkLst>
            <pc:docMk/>
            <pc:sldMk cId="1470316262" sldId="256"/>
            <ac:spMk id="12" creationId="{0BD8B065-EE51-4AE2-A94C-86249998FD7B}"/>
          </ac:spMkLst>
        </pc:spChg>
        <pc:spChg chg="add">
          <ac:chgData name="Robens, Dylan" userId="deb8f7c1-8369-438c-8f2f-f901ff495f4b" providerId="ADAL" clId="{C3AB1C3A-D316-4922-BCB4-BD3F32A91ED7}" dt="2024-03-22T15:19:45.464" v="3756" actId="26606"/>
          <ac:spMkLst>
            <pc:docMk/>
            <pc:sldMk cId="1470316262" sldId="256"/>
            <ac:spMk id="26" creationId="{6F5A5072-7B47-4D32-B52A-4EBBF590B8A5}"/>
          </ac:spMkLst>
        </pc:spChg>
        <pc:spChg chg="add">
          <ac:chgData name="Robens, Dylan" userId="deb8f7c1-8369-438c-8f2f-f901ff495f4b" providerId="ADAL" clId="{C3AB1C3A-D316-4922-BCB4-BD3F32A91ED7}" dt="2024-03-22T15:19:45.464" v="3756" actId="26606"/>
          <ac:spMkLst>
            <pc:docMk/>
            <pc:sldMk cId="1470316262" sldId="256"/>
            <ac:spMk id="27" creationId="{9715DAF0-AE1B-46C9-8A6B-DB2AA05AB91D}"/>
          </ac:spMkLst>
        </pc:spChg>
        <pc:spChg chg="add">
          <ac:chgData name="Robens, Dylan" userId="deb8f7c1-8369-438c-8f2f-f901ff495f4b" providerId="ADAL" clId="{C3AB1C3A-D316-4922-BCB4-BD3F32A91ED7}" dt="2024-03-22T15:19:45.464" v="3756" actId="26606"/>
          <ac:spMkLst>
            <pc:docMk/>
            <pc:sldMk cId="1470316262" sldId="256"/>
            <ac:spMk id="28" creationId="{6016219D-510E-4184-9090-6D5578A87BD1}"/>
          </ac:spMkLst>
        </pc:spChg>
        <pc:spChg chg="add">
          <ac:chgData name="Robens, Dylan" userId="deb8f7c1-8369-438c-8f2f-f901ff495f4b" providerId="ADAL" clId="{C3AB1C3A-D316-4922-BCB4-BD3F32A91ED7}" dt="2024-03-22T15:19:45.464" v="3756" actId="26606"/>
          <ac:spMkLst>
            <pc:docMk/>
            <pc:sldMk cId="1470316262" sldId="256"/>
            <ac:spMk id="29" creationId="{AFF4A713-7B75-4B21-90D7-5AB19547C728}"/>
          </ac:spMkLst>
        </pc:spChg>
        <pc:spChg chg="add">
          <ac:chgData name="Robens, Dylan" userId="deb8f7c1-8369-438c-8f2f-f901ff495f4b" providerId="ADAL" clId="{C3AB1C3A-D316-4922-BCB4-BD3F32A91ED7}" dt="2024-03-22T15:19:45.464" v="3756" actId="26606"/>
          <ac:spMkLst>
            <pc:docMk/>
            <pc:sldMk cId="1470316262" sldId="256"/>
            <ac:spMk id="30" creationId="{DC631C0B-6DA6-4E57-8231-CE32B3434A7E}"/>
          </ac:spMkLst>
        </pc:spChg>
        <pc:spChg chg="add">
          <ac:chgData name="Robens, Dylan" userId="deb8f7c1-8369-438c-8f2f-f901ff495f4b" providerId="ADAL" clId="{C3AB1C3A-D316-4922-BCB4-BD3F32A91ED7}" dt="2024-03-22T15:19:45.464" v="3756" actId="26606"/>
          <ac:spMkLst>
            <pc:docMk/>
            <pc:sldMk cId="1470316262" sldId="256"/>
            <ac:spMk id="31" creationId="{C29501E6-A978-4A61-9689-9085AF97A53A}"/>
          </ac:spMkLst>
        </pc:spChg>
        <pc:grpChg chg="add del">
          <ac:chgData name="Robens, Dylan" userId="deb8f7c1-8369-438c-8f2f-f901ff495f4b" providerId="ADAL" clId="{C3AB1C3A-D316-4922-BCB4-BD3F32A91ED7}" dt="2024-03-22T15:19:45.447" v="3755" actId="26606"/>
          <ac:grpSpMkLst>
            <pc:docMk/>
            <pc:sldMk cId="1470316262" sldId="256"/>
            <ac:grpSpMk id="14" creationId="{18999293-B054-4B57-A26F-D04C2BB11338}"/>
          </ac:grpSpMkLst>
        </pc:grpChg>
        <pc:grpChg chg="add del">
          <ac:chgData name="Robens, Dylan" userId="deb8f7c1-8369-438c-8f2f-f901ff495f4b" providerId="ADAL" clId="{C3AB1C3A-D316-4922-BCB4-BD3F32A91ED7}" dt="2024-03-22T15:19:45.447" v="3755" actId="26606"/>
          <ac:grpSpMkLst>
            <pc:docMk/>
            <pc:sldMk cId="1470316262" sldId="256"/>
            <ac:grpSpMk id="20" creationId="{761945C4-D997-42F3-B59A-984CF0066715}"/>
          </ac:grpSpMkLst>
        </pc:grpChg>
      </pc:sldChg>
      <pc:sldChg chg="addSp delSp modSp mod setBg modNotesTx">
        <pc:chgData name="Robens, Dylan" userId="deb8f7c1-8369-438c-8f2f-f901ff495f4b" providerId="ADAL" clId="{C3AB1C3A-D316-4922-BCB4-BD3F32A91ED7}" dt="2024-03-25T15:38:50.104" v="4742" actId="20577"/>
        <pc:sldMkLst>
          <pc:docMk/>
          <pc:sldMk cId="960050221" sldId="257"/>
        </pc:sldMkLst>
        <pc:spChg chg="mod">
          <ac:chgData name="Robens, Dylan" userId="deb8f7c1-8369-438c-8f2f-f901ff495f4b" providerId="ADAL" clId="{C3AB1C3A-D316-4922-BCB4-BD3F32A91ED7}" dt="2024-03-20T16:21:00.603" v="972" actId="20577"/>
          <ac:spMkLst>
            <pc:docMk/>
            <pc:sldMk cId="960050221" sldId="257"/>
            <ac:spMk id="2" creationId="{9DB22274-6CCF-B47E-ABD8-22E5E88F13D2}"/>
          </ac:spMkLst>
        </pc:spChg>
        <pc:spChg chg="mod">
          <ac:chgData name="Robens, Dylan" userId="deb8f7c1-8369-438c-8f2f-f901ff495f4b" providerId="ADAL" clId="{C3AB1C3A-D316-4922-BCB4-BD3F32A91ED7}" dt="2024-03-20T16:20:41.384" v="956" actId="26606"/>
          <ac:spMkLst>
            <pc:docMk/>
            <pc:sldMk cId="960050221" sldId="257"/>
            <ac:spMk id="3" creationId="{E6D0C69F-A17D-E856-D4BC-044D1F9FBC49}"/>
          </ac:spMkLst>
        </pc:spChg>
        <pc:spChg chg="add del mod">
          <ac:chgData name="Robens, Dylan" userId="deb8f7c1-8369-438c-8f2f-f901ff495f4b" providerId="ADAL" clId="{C3AB1C3A-D316-4922-BCB4-BD3F32A91ED7}" dt="2024-03-20T16:09:00.311" v="589" actId="478"/>
          <ac:spMkLst>
            <pc:docMk/>
            <pc:sldMk cId="960050221" sldId="257"/>
            <ac:spMk id="4" creationId="{8E959241-B49B-0B6E-D565-6D958856FFEB}"/>
          </ac:spMkLst>
        </pc:spChg>
        <pc:spChg chg="add">
          <ac:chgData name="Robens, Dylan" userId="deb8f7c1-8369-438c-8f2f-f901ff495f4b" providerId="ADAL" clId="{C3AB1C3A-D316-4922-BCB4-BD3F32A91ED7}" dt="2024-03-20T16:20:41.384" v="956" actId="26606"/>
          <ac:spMkLst>
            <pc:docMk/>
            <pc:sldMk cId="960050221" sldId="257"/>
            <ac:spMk id="8" creationId="{777A147A-9ED8-46B4-8660-1B3C2AA880B5}"/>
          </ac:spMkLst>
        </pc:spChg>
        <pc:spChg chg="add">
          <ac:chgData name="Robens, Dylan" userId="deb8f7c1-8369-438c-8f2f-f901ff495f4b" providerId="ADAL" clId="{C3AB1C3A-D316-4922-BCB4-BD3F32A91ED7}" dt="2024-03-20T16:20:41.384" v="956" actId="26606"/>
          <ac:spMkLst>
            <pc:docMk/>
            <pc:sldMk cId="960050221" sldId="257"/>
            <ac:spMk id="10" creationId="{5D6C15A0-C087-4593-8414-2B4EC1CDC3DE}"/>
          </ac:spMkLst>
        </pc:spChg>
      </pc:sldChg>
      <pc:sldChg chg="addSp delSp modSp mod setBg modNotesTx">
        <pc:chgData name="Robens, Dylan" userId="deb8f7c1-8369-438c-8f2f-f901ff495f4b" providerId="ADAL" clId="{C3AB1C3A-D316-4922-BCB4-BD3F32A91ED7}" dt="2024-03-25T15:38:40.257" v="4732" actId="20577"/>
        <pc:sldMkLst>
          <pc:docMk/>
          <pc:sldMk cId="1825972838" sldId="258"/>
        </pc:sldMkLst>
        <pc:spChg chg="mod">
          <ac:chgData name="Robens, Dylan" userId="deb8f7c1-8369-438c-8f2f-f901ff495f4b" providerId="ADAL" clId="{C3AB1C3A-D316-4922-BCB4-BD3F32A91ED7}" dt="2024-03-20T16:17:00.104" v="891" actId="26606"/>
          <ac:spMkLst>
            <pc:docMk/>
            <pc:sldMk cId="1825972838" sldId="258"/>
            <ac:spMk id="2" creationId="{0729ABDE-4CDF-429A-5B67-9D133AE4AD87}"/>
          </ac:spMkLst>
        </pc:spChg>
        <pc:spChg chg="add del mod">
          <ac:chgData name="Robens, Dylan" userId="deb8f7c1-8369-438c-8f2f-f901ff495f4b" providerId="ADAL" clId="{C3AB1C3A-D316-4922-BCB4-BD3F32A91ED7}" dt="2024-03-20T16:17:00.104" v="891" actId="26606"/>
          <ac:spMkLst>
            <pc:docMk/>
            <pc:sldMk cId="1825972838" sldId="258"/>
            <ac:spMk id="3" creationId="{CE644435-4CE2-05FC-EA3E-875867B53626}"/>
          </ac:spMkLst>
        </pc:spChg>
        <pc:spChg chg="add del">
          <ac:chgData name="Robens, Dylan" userId="deb8f7c1-8369-438c-8f2f-f901ff495f4b" providerId="ADAL" clId="{C3AB1C3A-D316-4922-BCB4-BD3F32A91ED7}" dt="2024-03-20T16:16:58.388" v="888" actId="26606"/>
          <ac:spMkLst>
            <pc:docMk/>
            <pc:sldMk cId="1825972838" sldId="258"/>
            <ac:spMk id="9" creationId="{53B021B3-DE93-4AB7-8A18-CF5F1CED88B8}"/>
          </ac:spMkLst>
        </pc:spChg>
        <pc:spChg chg="add del">
          <ac:chgData name="Robens, Dylan" userId="deb8f7c1-8369-438c-8f2f-f901ff495f4b" providerId="ADAL" clId="{C3AB1C3A-D316-4922-BCB4-BD3F32A91ED7}" dt="2024-03-20T16:16:58.388" v="888" actId="26606"/>
          <ac:spMkLst>
            <pc:docMk/>
            <pc:sldMk cId="1825972838" sldId="258"/>
            <ac:spMk id="11" creationId="{52D502E5-F6B4-4D58-B4AE-FC466FF15EE8}"/>
          </ac:spMkLst>
        </pc:spChg>
        <pc:spChg chg="add del">
          <ac:chgData name="Robens, Dylan" userId="deb8f7c1-8369-438c-8f2f-f901ff495f4b" providerId="ADAL" clId="{C3AB1C3A-D316-4922-BCB4-BD3F32A91ED7}" dt="2024-03-20T16:16:58.388" v="888" actId="26606"/>
          <ac:spMkLst>
            <pc:docMk/>
            <pc:sldMk cId="1825972838" sldId="258"/>
            <ac:spMk id="13" creationId="{9DECDBF4-02B6-4BB4-B65B-B8107AD6A9E8}"/>
          </ac:spMkLst>
        </pc:spChg>
        <pc:spChg chg="add del">
          <ac:chgData name="Robens, Dylan" userId="deb8f7c1-8369-438c-8f2f-f901ff495f4b" providerId="ADAL" clId="{C3AB1C3A-D316-4922-BCB4-BD3F32A91ED7}" dt="2024-03-20T16:17:00.088" v="890" actId="26606"/>
          <ac:spMkLst>
            <pc:docMk/>
            <pc:sldMk cId="1825972838" sldId="258"/>
            <ac:spMk id="15" creationId="{063BBA22-50EA-4C4D-BE05-F1CE4E63AA56}"/>
          </ac:spMkLst>
        </pc:spChg>
        <pc:spChg chg="add del">
          <ac:chgData name="Robens, Dylan" userId="deb8f7c1-8369-438c-8f2f-f901ff495f4b" providerId="ADAL" clId="{C3AB1C3A-D316-4922-BCB4-BD3F32A91ED7}" dt="2024-03-20T16:17:00.088" v="890" actId="26606"/>
          <ac:spMkLst>
            <pc:docMk/>
            <pc:sldMk cId="1825972838" sldId="258"/>
            <ac:spMk id="16" creationId="{BACC6370-2D7E-4714-9D71-7542949D7D5D}"/>
          </ac:spMkLst>
        </pc:spChg>
        <pc:spChg chg="add del">
          <ac:chgData name="Robens, Dylan" userId="deb8f7c1-8369-438c-8f2f-f901ff495f4b" providerId="ADAL" clId="{C3AB1C3A-D316-4922-BCB4-BD3F32A91ED7}" dt="2024-03-20T16:17:00.088" v="890" actId="26606"/>
          <ac:spMkLst>
            <pc:docMk/>
            <pc:sldMk cId="1825972838" sldId="258"/>
            <ac:spMk id="17" creationId="{F68B3F68-107C-434F-AA38-110D5EA91B85}"/>
          </ac:spMkLst>
        </pc:spChg>
        <pc:spChg chg="add del">
          <ac:chgData name="Robens, Dylan" userId="deb8f7c1-8369-438c-8f2f-f901ff495f4b" providerId="ADAL" clId="{C3AB1C3A-D316-4922-BCB4-BD3F32A91ED7}" dt="2024-03-20T16:17:00.088" v="890" actId="26606"/>
          <ac:spMkLst>
            <pc:docMk/>
            <pc:sldMk cId="1825972838" sldId="258"/>
            <ac:spMk id="18" creationId="{AAD0DBB9-1A4B-4391-81D4-CB19F9AB918A}"/>
          </ac:spMkLst>
        </pc:spChg>
        <pc:spChg chg="add">
          <ac:chgData name="Robens, Dylan" userId="deb8f7c1-8369-438c-8f2f-f901ff495f4b" providerId="ADAL" clId="{C3AB1C3A-D316-4922-BCB4-BD3F32A91ED7}" dt="2024-03-20T16:17:00.104" v="891" actId="26606"/>
          <ac:spMkLst>
            <pc:docMk/>
            <pc:sldMk cId="1825972838" sldId="258"/>
            <ac:spMk id="21" creationId="{2C61293E-6EBE-43EF-A52C-9BEBFD7679D4}"/>
          </ac:spMkLst>
        </pc:spChg>
        <pc:spChg chg="add">
          <ac:chgData name="Robens, Dylan" userId="deb8f7c1-8369-438c-8f2f-f901ff495f4b" providerId="ADAL" clId="{C3AB1C3A-D316-4922-BCB4-BD3F32A91ED7}" dt="2024-03-20T16:17:00.104" v="891" actId="26606"/>
          <ac:spMkLst>
            <pc:docMk/>
            <pc:sldMk cId="1825972838" sldId="258"/>
            <ac:spMk id="23" creationId="{21540236-BFD5-4A9D-8840-4703E7F76825}"/>
          </ac:spMkLst>
        </pc:spChg>
        <pc:spChg chg="add mod">
          <ac:chgData name="Robens, Dylan" userId="deb8f7c1-8369-438c-8f2f-f901ff495f4b" providerId="ADAL" clId="{C3AB1C3A-D316-4922-BCB4-BD3F32A91ED7}" dt="2024-03-22T15:31:53.257" v="4326" actId="20577"/>
          <ac:spMkLst>
            <pc:docMk/>
            <pc:sldMk cId="1825972838" sldId="258"/>
            <ac:spMk id="24" creationId="{CE644435-4CE2-05FC-EA3E-875867B53626}"/>
          </ac:spMkLst>
        </pc:spChg>
        <pc:graphicFrameChg chg="add del">
          <ac:chgData name="Robens, Dylan" userId="deb8f7c1-8369-438c-8f2f-f901ff495f4b" providerId="ADAL" clId="{C3AB1C3A-D316-4922-BCB4-BD3F32A91ED7}" dt="2024-03-20T16:16:58.388" v="888" actId="26606"/>
          <ac:graphicFrameMkLst>
            <pc:docMk/>
            <pc:sldMk cId="1825972838" sldId="258"/>
            <ac:graphicFrameMk id="5" creationId="{C817ECB6-FC8B-8B53-544C-78C9D7D75C2A}"/>
          </ac:graphicFrameMkLst>
        </pc:graphicFrameChg>
        <pc:graphicFrameChg chg="add del">
          <ac:chgData name="Robens, Dylan" userId="deb8f7c1-8369-438c-8f2f-f901ff495f4b" providerId="ADAL" clId="{C3AB1C3A-D316-4922-BCB4-BD3F32A91ED7}" dt="2024-03-20T16:17:00.088" v="890" actId="26606"/>
          <ac:graphicFrameMkLst>
            <pc:docMk/>
            <pc:sldMk cId="1825972838" sldId="258"/>
            <ac:graphicFrameMk id="19" creationId="{5E39D4B4-F40A-8E78-75ED-9DD1043CE190}"/>
          </ac:graphicFrameMkLst>
        </pc:graphicFrameChg>
        <pc:picChg chg="add">
          <ac:chgData name="Robens, Dylan" userId="deb8f7c1-8369-438c-8f2f-f901ff495f4b" providerId="ADAL" clId="{C3AB1C3A-D316-4922-BCB4-BD3F32A91ED7}" dt="2024-03-20T16:17:00.104" v="891" actId="26606"/>
          <ac:picMkLst>
            <pc:docMk/>
            <pc:sldMk cId="1825972838" sldId="258"/>
            <ac:picMk id="22" creationId="{6A8BE533-1221-ABC3-2256-A02A557DCC89}"/>
          </ac:picMkLst>
        </pc:picChg>
      </pc:sldChg>
      <pc:sldChg chg="addSp modSp mod setBg modNotesTx">
        <pc:chgData name="Robens, Dylan" userId="deb8f7c1-8369-438c-8f2f-f901ff495f4b" providerId="ADAL" clId="{C3AB1C3A-D316-4922-BCB4-BD3F32A91ED7}" dt="2024-03-25T15:39:44.090" v="4777" actId="20577"/>
        <pc:sldMkLst>
          <pc:docMk/>
          <pc:sldMk cId="2720693501" sldId="260"/>
        </pc:sldMkLst>
        <pc:spChg chg="mod">
          <ac:chgData name="Robens, Dylan" userId="deb8f7c1-8369-438c-8f2f-f901ff495f4b" providerId="ADAL" clId="{C3AB1C3A-D316-4922-BCB4-BD3F32A91ED7}" dt="2024-03-20T16:46:13.852" v="3110" actId="26606"/>
          <ac:spMkLst>
            <pc:docMk/>
            <pc:sldMk cId="2720693501" sldId="260"/>
            <ac:spMk id="2" creationId="{7E65D3F1-CD11-7928-D8D3-82A674E277CB}"/>
          </ac:spMkLst>
        </pc:spChg>
        <pc:spChg chg="mod">
          <ac:chgData name="Robens, Dylan" userId="deb8f7c1-8369-438c-8f2f-f901ff495f4b" providerId="ADAL" clId="{C3AB1C3A-D316-4922-BCB4-BD3F32A91ED7}" dt="2024-03-22T15:22:28.928" v="3761" actId="13926"/>
          <ac:spMkLst>
            <pc:docMk/>
            <pc:sldMk cId="2720693501" sldId="260"/>
            <ac:spMk id="3" creationId="{42C9BB87-75A3-CC46-ABCC-54763941AED8}"/>
          </ac:spMkLst>
        </pc:spChg>
        <pc:spChg chg="add">
          <ac:chgData name="Robens, Dylan" userId="deb8f7c1-8369-438c-8f2f-f901ff495f4b" providerId="ADAL" clId="{C3AB1C3A-D316-4922-BCB4-BD3F32A91ED7}" dt="2024-03-20T16:46:13.852" v="3110" actId="26606"/>
          <ac:spMkLst>
            <pc:docMk/>
            <pc:sldMk cId="2720693501" sldId="260"/>
            <ac:spMk id="10" creationId="{245A9F99-D9B1-4094-A2E2-B90AC1DB7B9C}"/>
          </ac:spMkLst>
        </pc:spChg>
        <pc:spChg chg="add">
          <ac:chgData name="Robens, Dylan" userId="deb8f7c1-8369-438c-8f2f-f901ff495f4b" providerId="ADAL" clId="{C3AB1C3A-D316-4922-BCB4-BD3F32A91ED7}" dt="2024-03-20T16:46:13.852" v="3110" actId="26606"/>
          <ac:spMkLst>
            <pc:docMk/>
            <pc:sldMk cId="2720693501" sldId="260"/>
            <ac:spMk id="12" creationId="{B7FAF607-473A-4A43-A23D-BBFF5C4117BB}"/>
          </ac:spMkLst>
        </pc:spChg>
        <pc:grpChg chg="add">
          <ac:chgData name="Robens, Dylan" userId="deb8f7c1-8369-438c-8f2f-f901ff495f4b" providerId="ADAL" clId="{C3AB1C3A-D316-4922-BCB4-BD3F32A91ED7}" dt="2024-03-20T16:46:13.852" v="3110" actId="26606"/>
          <ac:grpSpMkLst>
            <pc:docMk/>
            <pc:sldMk cId="2720693501" sldId="260"/>
            <ac:grpSpMk id="14" creationId="{C5F6476F-D303-44D3-B30F-1BA348F0F64A}"/>
          </ac:grpSpMkLst>
        </pc:grpChg>
        <pc:picChg chg="add">
          <ac:chgData name="Robens, Dylan" userId="deb8f7c1-8369-438c-8f2f-f901ff495f4b" providerId="ADAL" clId="{C3AB1C3A-D316-4922-BCB4-BD3F32A91ED7}" dt="2024-03-20T16:46:13.852" v="3110" actId="26606"/>
          <ac:picMkLst>
            <pc:docMk/>
            <pc:sldMk cId="2720693501" sldId="260"/>
            <ac:picMk id="7" creationId="{A4A3C5BE-454F-3E19-E293-CA3EA1326010}"/>
          </ac:picMkLst>
        </pc:picChg>
      </pc:sldChg>
      <pc:sldChg chg="addSp modSp mod setBg">
        <pc:chgData name="Robens, Dylan" userId="deb8f7c1-8369-438c-8f2f-f901ff495f4b" providerId="ADAL" clId="{C3AB1C3A-D316-4922-BCB4-BD3F32A91ED7}" dt="2024-03-20T16:53:32.695" v="3688" actId="14100"/>
        <pc:sldMkLst>
          <pc:docMk/>
          <pc:sldMk cId="3051885427" sldId="261"/>
        </pc:sldMkLst>
        <pc:spChg chg="mod">
          <ac:chgData name="Robens, Dylan" userId="deb8f7c1-8369-438c-8f2f-f901ff495f4b" providerId="ADAL" clId="{C3AB1C3A-D316-4922-BCB4-BD3F32A91ED7}" dt="2024-03-20T16:29:43.634" v="1694" actId="26606"/>
          <ac:spMkLst>
            <pc:docMk/>
            <pc:sldMk cId="3051885427" sldId="261"/>
            <ac:spMk id="2" creationId="{F8A87FA6-C7EE-F3ED-7889-FCDB973707EB}"/>
          </ac:spMkLst>
        </pc:spChg>
        <pc:spChg chg="add">
          <ac:chgData name="Robens, Dylan" userId="deb8f7c1-8369-438c-8f2f-f901ff495f4b" providerId="ADAL" clId="{C3AB1C3A-D316-4922-BCB4-BD3F32A91ED7}" dt="2024-03-20T16:29:43.634" v="1694" actId="26606"/>
          <ac:spMkLst>
            <pc:docMk/>
            <pc:sldMk cId="3051885427" sldId="261"/>
            <ac:spMk id="9" creationId="{47942995-B07F-4636-9A06-C6A104B260A8}"/>
          </ac:spMkLst>
        </pc:spChg>
        <pc:spChg chg="add">
          <ac:chgData name="Robens, Dylan" userId="deb8f7c1-8369-438c-8f2f-f901ff495f4b" providerId="ADAL" clId="{C3AB1C3A-D316-4922-BCB4-BD3F32A91ED7}" dt="2024-03-20T16:29:43.634" v="1694" actId="26606"/>
          <ac:spMkLst>
            <pc:docMk/>
            <pc:sldMk cId="3051885427" sldId="261"/>
            <ac:spMk id="16" creationId="{B81933D1-5615-42C7-9C0B-4EB7105CCE2D}"/>
          </ac:spMkLst>
        </pc:spChg>
        <pc:spChg chg="add">
          <ac:chgData name="Robens, Dylan" userId="deb8f7c1-8369-438c-8f2f-f901ff495f4b" providerId="ADAL" clId="{C3AB1C3A-D316-4922-BCB4-BD3F32A91ED7}" dt="2024-03-20T16:29:43.634" v="1694" actId="26606"/>
          <ac:spMkLst>
            <pc:docMk/>
            <pc:sldMk cId="3051885427" sldId="261"/>
            <ac:spMk id="18" creationId="{19C9EAEA-39D0-4B0E-A0EB-51E7B26740B1}"/>
          </ac:spMkLst>
        </pc:spChg>
        <pc:grpChg chg="add">
          <ac:chgData name="Robens, Dylan" userId="deb8f7c1-8369-438c-8f2f-f901ff495f4b" providerId="ADAL" clId="{C3AB1C3A-D316-4922-BCB4-BD3F32A91ED7}" dt="2024-03-20T16:29:43.634" v="1694" actId="26606"/>
          <ac:grpSpMkLst>
            <pc:docMk/>
            <pc:sldMk cId="3051885427" sldId="261"/>
            <ac:grpSpMk id="11" creationId="{032D8612-31EB-44CF-A1D0-14FD4C705424}"/>
          </ac:grpSpMkLst>
        </pc:grpChg>
        <pc:picChg chg="mod">
          <ac:chgData name="Robens, Dylan" userId="deb8f7c1-8369-438c-8f2f-f901ff495f4b" providerId="ADAL" clId="{C3AB1C3A-D316-4922-BCB4-BD3F32A91ED7}" dt="2024-03-20T16:53:32.695" v="3688" actId="14100"/>
          <ac:picMkLst>
            <pc:docMk/>
            <pc:sldMk cId="3051885427" sldId="261"/>
            <ac:picMk id="4" creationId="{3FA45483-317E-6C18-3600-6D7355572CBF}"/>
          </ac:picMkLst>
        </pc:picChg>
      </pc:sldChg>
      <pc:sldChg chg="addSp modSp mod ord setBg modNotesTx">
        <pc:chgData name="Robens, Dylan" userId="deb8f7c1-8369-438c-8f2f-f901ff495f4b" providerId="ADAL" clId="{C3AB1C3A-D316-4922-BCB4-BD3F32A91ED7}" dt="2024-04-22T16:05:46.231" v="4870"/>
        <pc:sldMkLst>
          <pc:docMk/>
          <pc:sldMk cId="2558360090" sldId="262"/>
        </pc:sldMkLst>
        <pc:spChg chg="mod">
          <ac:chgData name="Robens, Dylan" userId="deb8f7c1-8369-438c-8f2f-f901ff495f4b" providerId="ADAL" clId="{C3AB1C3A-D316-4922-BCB4-BD3F32A91ED7}" dt="2024-03-20T16:20:33.375" v="955" actId="26606"/>
          <ac:spMkLst>
            <pc:docMk/>
            <pc:sldMk cId="2558360090" sldId="262"/>
            <ac:spMk id="2" creationId="{D0843E75-4A3E-E690-9ACF-6FFD783DEED9}"/>
          </ac:spMkLst>
        </pc:spChg>
        <pc:spChg chg="mod">
          <ac:chgData name="Robens, Dylan" userId="deb8f7c1-8369-438c-8f2f-f901ff495f4b" providerId="ADAL" clId="{C3AB1C3A-D316-4922-BCB4-BD3F32A91ED7}" dt="2024-03-20T16:20:33.375" v="955" actId="26606"/>
          <ac:spMkLst>
            <pc:docMk/>
            <pc:sldMk cId="2558360090" sldId="262"/>
            <ac:spMk id="4" creationId="{6D90844A-770F-7FCB-9B42-6891D58B2C6E}"/>
          </ac:spMkLst>
        </pc:spChg>
        <pc:spChg chg="add">
          <ac:chgData name="Robens, Dylan" userId="deb8f7c1-8369-438c-8f2f-f901ff495f4b" providerId="ADAL" clId="{C3AB1C3A-D316-4922-BCB4-BD3F32A91ED7}" dt="2024-03-20T16:20:33.375" v="955" actId="26606"/>
          <ac:spMkLst>
            <pc:docMk/>
            <pc:sldMk cId="2558360090" sldId="262"/>
            <ac:spMk id="1031" creationId="{F13C74B1-5B17-4795-BED0-7140497B445A}"/>
          </ac:spMkLst>
        </pc:spChg>
        <pc:spChg chg="add">
          <ac:chgData name="Robens, Dylan" userId="deb8f7c1-8369-438c-8f2f-f901ff495f4b" providerId="ADAL" clId="{C3AB1C3A-D316-4922-BCB4-BD3F32A91ED7}" dt="2024-03-20T16:20:33.375" v="955" actId="26606"/>
          <ac:spMkLst>
            <pc:docMk/>
            <pc:sldMk cId="2558360090" sldId="262"/>
            <ac:spMk id="1033" creationId="{D4974D33-8DC5-464E-8C6D-BE58F0669C17}"/>
          </ac:spMkLst>
        </pc:spChg>
        <pc:picChg chg="mod ord">
          <ac:chgData name="Robens, Dylan" userId="deb8f7c1-8369-438c-8f2f-f901ff495f4b" providerId="ADAL" clId="{C3AB1C3A-D316-4922-BCB4-BD3F32A91ED7}" dt="2024-03-20T16:20:33.375" v="955" actId="26606"/>
          <ac:picMkLst>
            <pc:docMk/>
            <pc:sldMk cId="2558360090" sldId="262"/>
            <ac:picMk id="1026" creationId="{AED2D5F9-A32E-F5E0-7096-1D3C1F503656}"/>
          </ac:picMkLst>
        </pc:picChg>
      </pc:sldChg>
      <pc:sldChg chg="del">
        <pc:chgData name="Robens, Dylan" userId="deb8f7c1-8369-438c-8f2f-f901ff495f4b" providerId="ADAL" clId="{C3AB1C3A-D316-4922-BCB4-BD3F32A91ED7}" dt="2024-03-20T16:20:22.967" v="954" actId="47"/>
        <pc:sldMkLst>
          <pc:docMk/>
          <pc:sldMk cId="900942829" sldId="263"/>
        </pc:sldMkLst>
      </pc:sldChg>
      <pc:sldChg chg="addSp modSp del mod setBg">
        <pc:chgData name="Robens, Dylan" userId="deb8f7c1-8369-438c-8f2f-f901ff495f4b" providerId="ADAL" clId="{C3AB1C3A-D316-4922-BCB4-BD3F32A91ED7}" dt="2024-03-22T15:24:04.203" v="4000" actId="2696"/>
        <pc:sldMkLst>
          <pc:docMk/>
          <pc:sldMk cId="2274485076" sldId="264"/>
        </pc:sldMkLst>
        <pc:spChg chg="mod">
          <ac:chgData name="Robens, Dylan" userId="deb8f7c1-8369-438c-8f2f-f901ff495f4b" providerId="ADAL" clId="{C3AB1C3A-D316-4922-BCB4-BD3F32A91ED7}" dt="2024-03-20T16:48:11.297" v="3111" actId="26606"/>
          <ac:spMkLst>
            <pc:docMk/>
            <pc:sldMk cId="2274485076" sldId="264"/>
            <ac:spMk id="2" creationId="{0AFDAAC1-5C36-E75C-CD84-4D7C51141AF1}"/>
          </ac:spMkLst>
        </pc:spChg>
        <pc:spChg chg="mod">
          <ac:chgData name="Robens, Dylan" userId="deb8f7c1-8369-438c-8f2f-f901ff495f4b" providerId="ADAL" clId="{C3AB1C3A-D316-4922-BCB4-BD3F32A91ED7}" dt="2024-03-22T15:24:00.720" v="3999" actId="20577"/>
          <ac:spMkLst>
            <pc:docMk/>
            <pc:sldMk cId="2274485076" sldId="264"/>
            <ac:spMk id="3" creationId="{C79F8A96-06A0-6EE0-6DE5-89E11284EAD1}"/>
          </ac:spMkLst>
        </pc:spChg>
        <pc:spChg chg="add">
          <ac:chgData name="Robens, Dylan" userId="deb8f7c1-8369-438c-8f2f-f901ff495f4b" providerId="ADAL" clId="{C3AB1C3A-D316-4922-BCB4-BD3F32A91ED7}" dt="2024-03-20T16:48:11.297" v="3111" actId="26606"/>
          <ac:spMkLst>
            <pc:docMk/>
            <pc:sldMk cId="2274485076" sldId="264"/>
            <ac:spMk id="9" creationId="{C0763A76-9F1C-4FC5-82B7-DD475DA461B2}"/>
          </ac:spMkLst>
        </pc:spChg>
        <pc:spChg chg="add">
          <ac:chgData name="Robens, Dylan" userId="deb8f7c1-8369-438c-8f2f-f901ff495f4b" providerId="ADAL" clId="{C3AB1C3A-D316-4922-BCB4-BD3F32A91ED7}" dt="2024-03-20T16:48:11.297" v="3111" actId="26606"/>
          <ac:spMkLst>
            <pc:docMk/>
            <pc:sldMk cId="2274485076" sldId="264"/>
            <ac:spMk id="11" creationId="{E81BF4F6-F2CF-4984-9D14-D6966D92F99F}"/>
          </ac:spMkLst>
        </pc:spChg>
        <pc:picChg chg="add">
          <ac:chgData name="Robens, Dylan" userId="deb8f7c1-8369-438c-8f2f-f901ff495f4b" providerId="ADAL" clId="{C3AB1C3A-D316-4922-BCB4-BD3F32A91ED7}" dt="2024-03-20T16:48:11.297" v="3111" actId="26606"/>
          <ac:picMkLst>
            <pc:docMk/>
            <pc:sldMk cId="2274485076" sldId="264"/>
            <ac:picMk id="5" creationId="{096ABFE7-F71A-EAC9-8FF4-40A869F925CE}"/>
          </ac:picMkLst>
        </pc:picChg>
      </pc:sldChg>
      <pc:sldChg chg="addSp modSp mod setBg modNotesTx">
        <pc:chgData name="Robens, Dylan" userId="deb8f7c1-8369-438c-8f2f-f901ff495f4b" providerId="ADAL" clId="{C3AB1C3A-D316-4922-BCB4-BD3F32A91ED7}" dt="2024-03-25T15:40:33.725" v="4807" actId="20577"/>
        <pc:sldMkLst>
          <pc:docMk/>
          <pc:sldMk cId="1376899416" sldId="265"/>
        </pc:sldMkLst>
        <pc:spChg chg="mod">
          <ac:chgData name="Robens, Dylan" userId="deb8f7c1-8369-438c-8f2f-f901ff495f4b" providerId="ADAL" clId="{C3AB1C3A-D316-4922-BCB4-BD3F32A91ED7}" dt="2024-03-22T15:19:27.710" v="3751" actId="26606"/>
          <ac:spMkLst>
            <pc:docMk/>
            <pc:sldMk cId="1376899416" sldId="265"/>
            <ac:spMk id="2" creationId="{D1896598-C548-4C10-83BD-BC8BCCB6845D}"/>
          </ac:spMkLst>
        </pc:spChg>
        <pc:spChg chg="mod">
          <ac:chgData name="Robens, Dylan" userId="deb8f7c1-8369-438c-8f2f-f901ff495f4b" providerId="ADAL" clId="{C3AB1C3A-D316-4922-BCB4-BD3F32A91ED7}" dt="2024-03-22T15:27:11.387" v="4165" actId="20577"/>
          <ac:spMkLst>
            <pc:docMk/>
            <pc:sldMk cId="1376899416" sldId="265"/>
            <ac:spMk id="3" creationId="{8EBEA0B2-52B7-46C2-0033-6D638FCFE0E4}"/>
          </ac:spMkLst>
        </pc:spChg>
        <pc:spChg chg="add">
          <ac:chgData name="Robens, Dylan" userId="deb8f7c1-8369-438c-8f2f-f901ff495f4b" providerId="ADAL" clId="{C3AB1C3A-D316-4922-BCB4-BD3F32A91ED7}" dt="2024-03-22T15:19:27.710" v="3751" actId="26606"/>
          <ac:spMkLst>
            <pc:docMk/>
            <pc:sldMk cId="1376899416" sldId="265"/>
            <ac:spMk id="8" creationId="{18873D23-2DCF-4B31-A009-95721C06E8E1}"/>
          </ac:spMkLst>
        </pc:spChg>
        <pc:spChg chg="add">
          <ac:chgData name="Robens, Dylan" userId="deb8f7c1-8369-438c-8f2f-f901ff495f4b" providerId="ADAL" clId="{C3AB1C3A-D316-4922-BCB4-BD3F32A91ED7}" dt="2024-03-22T15:19:27.710" v="3751" actId="26606"/>
          <ac:spMkLst>
            <pc:docMk/>
            <pc:sldMk cId="1376899416" sldId="265"/>
            <ac:spMk id="10" creationId="{C13EF075-D4EF-4929-ADBC-91B27DA19955}"/>
          </ac:spMkLst>
        </pc:spChg>
        <pc:grpChg chg="add">
          <ac:chgData name="Robens, Dylan" userId="deb8f7c1-8369-438c-8f2f-f901ff495f4b" providerId="ADAL" clId="{C3AB1C3A-D316-4922-BCB4-BD3F32A91ED7}" dt="2024-03-22T15:19:27.710" v="3751" actId="26606"/>
          <ac:grpSpMkLst>
            <pc:docMk/>
            <pc:sldMk cId="1376899416" sldId="265"/>
            <ac:grpSpMk id="12" creationId="{DAA26DFA-AAB2-4973-9C17-16D587C7B198}"/>
          </ac:grpSpMkLst>
        </pc:grpChg>
      </pc:sldChg>
      <pc:sldChg chg="addSp delSp modSp mod setBg addAnim modAnim modNotesTx">
        <pc:chgData name="Robens, Dylan" userId="deb8f7c1-8369-438c-8f2f-f901ff495f4b" providerId="ADAL" clId="{C3AB1C3A-D316-4922-BCB4-BD3F32A91ED7}" dt="2024-03-25T15:44:00.190" v="4846" actId="20577"/>
        <pc:sldMkLst>
          <pc:docMk/>
          <pc:sldMk cId="1373285946" sldId="266"/>
        </pc:sldMkLst>
        <pc:spChg chg="mod">
          <ac:chgData name="Robens, Dylan" userId="deb8f7c1-8369-438c-8f2f-f901ff495f4b" providerId="ADAL" clId="{C3AB1C3A-D316-4922-BCB4-BD3F32A91ED7}" dt="2024-03-20T16:29:03.591" v="1660" actId="26606"/>
          <ac:spMkLst>
            <pc:docMk/>
            <pc:sldMk cId="1373285946" sldId="266"/>
            <ac:spMk id="2" creationId="{61F5C06A-FC74-AFC2-C5D3-57537F0A1D61}"/>
          </ac:spMkLst>
        </pc:spChg>
        <pc:spChg chg="add mod">
          <ac:chgData name="Robens, Dylan" userId="deb8f7c1-8369-438c-8f2f-f901ff495f4b" providerId="ADAL" clId="{C3AB1C3A-D316-4922-BCB4-BD3F32A91ED7}" dt="2024-03-22T15:35:46.954" v="4543" actId="5793"/>
          <ac:spMkLst>
            <pc:docMk/>
            <pc:sldMk cId="1373285946" sldId="266"/>
            <ac:spMk id="3" creationId="{E991A2CD-06A8-8FD6-F271-101B40F3A7AC}"/>
          </ac:spMkLst>
        </pc:spChg>
        <pc:spChg chg="mod">
          <ac:chgData name="Robens, Dylan" userId="deb8f7c1-8369-438c-8f2f-f901ff495f4b" providerId="ADAL" clId="{C3AB1C3A-D316-4922-BCB4-BD3F32A91ED7}" dt="2024-03-22T15:33:50.706" v="4328" actId="21"/>
          <ac:spMkLst>
            <pc:docMk/>
            <pc:sldMk cId="1373285946" sldId="266"/>
            <ac:spMk id="4" creationId="{5A46C00F-7399-923C-4313-A8868B3488BF}"/>
          </ac:spMkLst>
        </pc:spChg>
        <pc:spChg chg="add del">
          <ac:chgData name="Robens, Dylan" userId="deb8f7c1-8369-438c-8f2f-f901ff495f4b" providerId="ADAL" clId="{C3AB1C3A-D316-4922-BCB4-BD3F32A91ED7}" dt="2024-03-20T16:21:56.004" v="1001" actId="26606"/>
          <ac:spMkLst>
            <pc:docMk/>
            <pc:sldMk cId="1373285946" sldId="266"/>
            <ac:spMk id="2055" creationId="{06DA9DF9-31F7-4056-B42E-878CC92417B8}"/>
          </ac:spMkLst>
        </pc:spChg>
        <pc:spChg chg="add del">
          <ac:chgData name="Robens, Dylan" userId="deb8f7c1-8369-438c-8f2f-f901ff495f4b" providerId="ADAL" clId="{C3AB1C3A-D316-4922-BCB4-BD3F32A91ED7}" dt="2024-03-20T16:29:03.591" v="1660" actId="26606"/>
          <ac:spMkLst>
            <pc:docMk/>
            <pc:sldMk cId="1373285946" sldId="266"/>
            <ac:spMk id="2060" creationId="{B7BD7FCF-A254-4A97-A15C-319B67622677}"/>
          </ac:spMkLst>
        </pc:spChg>
        <pc:spChg chg="add del">
          <ac:chgData name="Robens, Dylan" userId="deb8f7c1-8369-438c-8f2f-f901ff495f4b" providerId="ADAL" clId="{C3AB1C3A-D316-4922-BCB4-BD3F32A91ED7}" dt="2024-03-20T16:29:03.591" v="1660" actId="26606"/>
          <ac:spMkLst>
            <pc:docMk/>
            <pc:sldMk cId="1373285946" sldId="266"/>
            <ac:spMk id="2062" creationId="{52FFAF72-6204-4676-9C6F-9A4CC4D91805}"/>
          </ac:spMkLst>
        </pc:spChg>
        <pc:spChg chg="add">
          <ac:chgData name="Robens, Dylan" userId="deb8f7c1-8369-438c-8f2f-f901ff495f4b" providerId="ADAL" clId="{C3AB1C3A-D316-4922-BCB4-BD3F32A91ED7}" dt="2024-03-20T16:29:03.591" v="1660" actId="26606"/>
          <ac:spMkLst>
            <pc:docMk/>
            <pc:sldMk cId="1373285946" sldId="266"/>
            <ac:spMk id="2067" creationId="{D009D6D5-DAC2-4A8B-A17A-E206B9012D09}"/>
          </ac:spMkLst>
        </pc:spChg>
        <pc:picChg chg="mod ord">
          <ac:chgData name="Robens, Dylan" userId="deb8f7c1-8369-438c-8f2f-f901ff495f4b" providerId="ADAL" clId="{C3AB1C3A-D316-4922-BCB4-BD3F32A91ED7}" dt="2024-03-20T16:29:03.591" v="1660" actId="26606"/>
          <ac:picMkLst>
            <pc:docMk/>
            <pc:sldMk cId="1373285946" sldId="266"/>
            <ac:picMk id="2050" creationId="{09550899-7149-34A7-81D7-40CBE3270CD6}"/>
          </ac:picMkLst>
        </pc:picChg>
      </pc:sldChg>
      <pc:sldChg chg="addSp delSp modSp mod setBg modNotesTx">
        <pc:chgData name="Robens, Dylan" userId="deb8f7c1-8369-438c-8f2f-f901ff495f4b" providerId="ADAL" clId="{C3AB1C3A-D316-4922-BCB4-BD3F32A91ED7}" dt="2024-03-25T15:44:06.035" v="4859" actId="20577"/>
        <pc:sldMkLst>
          <pc:docMk/>
          <pc:sldMk cId="1084863075" sldId="267"/>
        </pc:sldMkLst>
        <pc:spChg chg="mod ord">
          <ac:chgData name="Robens, Dylan" userId="deb8f7c1-8369-438c-8f2f-f901ff495f4b" providerId="ADAL" clId="{C3AB1C3A-D316-4922-BCB4-BD3F32A91ED7}" dt="2024-03-20T16:39:04.073" v="2240" actId="26606"/>
          <ac:spMkLst>
            <pc:docMk/>
            <pc:sldMk cId="1084863075" sldId="267"/>
            <ac:spMk id="2" creationId="{4A5278E8-8E18-A473-1523-6032166E84DF}"/>
          </ac:spMkLst>
        </pc:spChg>
        <pc:spChg chg="mod ord">
          <ac:chgData name="Robens, Dylan" userId="deb8f7c1-8369-438c-8f2f-f901ff495f4b" providerId="ADAL" clId="{C3AB1C3A-D316-4922-BCB4-BD3F32A91ED7}" dt="2024-03-20T16:39:04.073" v="2240" actId="26606"/>
          <ac:spMkLst>
            <pc:docMk/>
            <pc:sldMk cId="1084863075" sldId="267"/>
            <ac:spMk id="4" creationId="{23687878-38C0-3BC6-A474-C0FD209F148D}"/>
          </ac:spMkLst>
        </pc:spChg>
        <pc:spChg chg="add del">
          <ac:chgData name="Robens, Dylan" userId="deb8f7c1-8369-438c-8f2f-f901ff495f4b" providerId="ADAL" clId="{C3AB1C3A-D316-4922-BCB4-BD3F32A91ED7}" dt="2024-03-20T16:38:32.996" v="2187" actId="26606"/>
          <ac:spMkLst>
            <pc:docMk/>
            <pc:sldMk cId="1084863075" sldId="267"/>
            <ac:spMk id="3079" creationId="{09CFCDAF-46CE-4056-866C-5EE9122FDCAB}"/>
          </ac:spMkLst>
        </pc:spChg>
        <pc:spChg chg="add del">
          <ac:chgData name="Robens, Dylan" userId="deb8f7c1-8369-438c-8f2f-f901ff495f4b" providerId="ADAL" clId="{C3AB1C3A-D316-4922-BCB4-BD3F32A91ED7}" dt="2024-03-20T16:38:32.996" v="2187" actId="26606"/>
          <ac:spMkLst>
            <pc:docMk/>
            <pc:sldMk cId="1084863075" sldId="267"/>
            <ac:spMk id="3081" creationId="{9F587EB1-1674-4B8B-88AD-2A81FFFB5F36}"/>
          </ac:spMkLst>
        </pc:spChg>
        <pc:spChg chg="add del">
          <ac:chgData name="Robens, Dylan" userId="deb8f7c1-8369-438c-8f2f-f901ff495f4b" providerId="ADAL" clId="{C3AB1C3A-D316-4922-BCB4-BD3F32A91ED7}" dt="2024-03-20T16:38:32.996" v="2187" actId="26606"/>
          <ac:spMkLst>
            <pc:docMk/>
            <pc:sldMk cId="1084863075" sldId="267"/>
            <ac:spMk id="3085" creationId="{6CB927A4-E432-4310-9CD5-E89FF5063179}"/>
          </ac:spMkLst>
        </pc:spChg>
        <pc:spChg chg="add del">
          <ac:chgData name="Robens, Dylan" userId="deb8f7c1-8369-438c-8f2f-f901ff495f4b" providerId="ADAL" clId="{C3AB1C3A-D316-4922-BCB4-BD3F32A91ED7}" dt="2024-03-20T16:38:32.996" v="2187" actId="26606"/>
          <ac:spMkLst>
            <pc:docMk/>
            <pc:sldMk cId="1084863075" sldId="267"/>
            <ac:spMk id="3087" creationId="{E3020543-B24B-4EC4-8FFC-8DD88EEA91A8}"/>
          </ac:spMkLst>
        </pc:spChg>
        <pc:spChg chg="add del">
          <ac:chgData name="Robens, Dylan" userId="deb8f7c1-8369-438c-8f2f-f901ff495f4b" providerId="ADAL" clId="{C3AB1C3A-D316-4922-BCB4-BD3F32A91ED7}" dt="2024-03-20T16:38:32.996" v="2187" actId="26606"/>
          <ac:spMkLst>
            <pc:docMk/>
            <pc:sldMk cId="1084863075" sldId="267"/>
            <ac:spMk id="3089" creationId="{1453BF6C-B012-48B7-B4E8-6D7AC7C27D02}"/>
          </ac:spMkLst>
        </pc:spChg>
        <pc:spChg chg="add del">
          <ac:chgData name="Robens, Dylan" userId="deb8f7c1-8369-438c-8f2f-f901ff495f4b" providerId="ADAL" clId="{C3AB1C3A-D316-4922-BCB4-BD3F32A91ED7}" dt="2024-03-20T16:39:04.076" v="2241" actId="26606"/>
          <ac:spMkLst>
            <pc:docMk/>
            <pc:sldMk cId="1084863075" sldId="267"/>
            <ac:spMk id="3091" creationId="{32AEEBC8-9D30-42EF-95F2-386C2653FBF0}"/>
          </ac:spMkLst>
        </pc:spChg>
        <pc:spChg chg="add del">
          <ac:chgData name="Robens, Dylan" userId="deb8f7c1-8369-438c-8f2f-f901ff495f4b" providerId="ADAL" clId="{C3AB1C3A-D316-4922-BCB4-BD3F32A91ED7}" dt="2024-03-20T16:39:04.076" v="2241" actId="26606"/>
          <ac:spMkLst>
            <pc:docMk/>
            <pc:sldMk cId="1084863075" sldId="267"/>
            <ac:spMk id="3092" creationId="{2E92FA66-67D7-4CB4-94D3-E643A9AD4757}"/>
          </ac:spMkLst>
        </pc:spChg>
        <pc:spChg chg="add del">
          <ac:chgData name="Robens, Dylan" userId="deb8f7c1-8369-438c-8f2f-f901ff495f4b" providerId="ADAL" clId="{C3AB1C3A-D316-4922-BCB4-BD3F32A91ED7}" dt="2024-03-20T16:39:04.073" v="2240" actId="26606"/>
          <ac:spMkLst>
            <pc:docMk/>
            <pc:sldMk cId="1084863075" sldId="267"/>
            <ac:spMk id="3097" creationId="{B1595A09-E336-4D1B-9B3A-06A2287A54E2}"/>
          </ac:spMkLst>
        </pc:spChg>
        <pc:spChg chg="add del">
          <ac:chgData name="Robens, Dylan" userId="deb8f7c1-8369-438c-8f2f-f901ff495f4b" providerId="ADAL" clId="{C3AB1C3A-D316-4922-BCB4-BD3F32A91ED7}" dt="2024-03-20T16:39:04.073" v="2240" actId="26606"/>
          <ac:spMkLst>
            <pc:docMk/>
            <pc:sldMk cId="1084863075" sldId="267"/>
            <ac:spMk id="3099" creationId="{3540989C-C7B8-473B-BF87-6F2DA6A90006}"/>
          </ac:spMkLst>
        </pc:spChg>
        <pc:spChg chg="add">
          <ac:chgData name="Robens, Dylan" userId="deb8f7c1-8369-438c-8f2f-f901ff495f4b" providerId="ADAL" clId="{C3AB1C3A-D316-4922-BCB4-BD3F32A91ED7}" dt="2024-03-20T16:39:04.076" v="2241" actId="26606"/>
          <ac:spMkLst>
            <pc:docMk/>
            <pc:sldMk cId="1084863075" sldId="267"/>
            <ac:spMk id="3101" creationId="{32AEEBC8-9D30-42EF-95F2-386C2653FBF0}"/>
          </ac:spMkLst>
        </pc:spChg>
        <pc:spChg chg="add">
          <ac:chgData name="Robens, Dylan" userId="deb8f7c1-8369-438c-8f2f-f901ff495f4b" providerId="ADAL" clId="{C3AB1C3A-D316-4922-BCB4-BD3F32A91ED7}" dt="2024-03-20T16:39:04.076" v="2241" actId="26606"/>
          <ac:spMkLst>
            <pc:docMk/>
            <pc:sldMk cId="1084863075" sldId="267"/>
            <ac:spMk id="3102" creationId="{2E92FA66-67D7-4CB4-94D3-E643A9AD4757}"/>
          </ac:spMkLst>
        </pc:spChg>
        <pc:picChg chg="mod ord">
          <ac:chgData name="Robens, Dylan" userId="deb8f7c1-8369-438c-8f2f-f901ff495f4b" providerId="ADAL" clId="{C3AB1C3A-D316-4922-BCB4-BD3F32A91ED7}" dt="2024-03-20T16:39:11.014" v="2267" actId="1037"/>
          <ac:picMkLst>
            <pc:docMk/>
            <pc:sldMk cId="1084863075" sldId="267"/>
            <ac:picMk id="3074" creationId="{D15E0B8B-13E8-E9D6-656D-DE34C650FBDE}"/>
          </ac:picMkLst>
        </pc:picChg>
        <pc:cxnChg chg="add del">
          <ac:chgData name="Robens, Dylan" userId="deb8f7c1-8369-438c-8f2f-f901ff495f4b" providerId="ADAL" clId="{C3AB1C3A-D316-4922-BCB4-BD3F32A91ED7}" dt="2024-03-20T16:38:32.996" v="2187" actId="26606"/>
          <ac:cxnSpMkLst>
            <pc:docMk/>
            <pc:sldMk cId="1084863075" sldId="267"/>
            <ac:cxnSpMk id="3083" creationId="{C49DA8F6-BCC1-4447-B54C-57856834B94B}"/>
          </ac:cxnSpMkLst>
        </pc:cxnChg>
      </pc:sldChg>
      <pc:sldChg chg="new">
        <pc:chgData name="Robens, Dylan" userId="deb8f7c1-8369-438c-8f2f-f901ff495f4b" providerId="ADAL" clId="{C3AB1C3A-D316-4922-BCB4-BD3F32A91ED7}" dt="2024-03-20T16:09:52.650" v="590" actId="680"/>
        <pc:sldMkLst>
          <pc:docMk/>
          <pc:sldMk cId="1963821044" sldId="268"/>
        </pc:sldMkLst>
      </pc:sldChg>
      <pc:sldChg chg="addSp delSp modSp mod setBg modNotesTx">
        <pc:chgData name="Robens, Dylan" userId="deb8f7c1-8369-438c-8f2f-f901ff495f4b" providerId="ADAL" clId="{C3AB1C3A-D316-4922-BCB4-BD3F32A91ED7}" dt="2024-03-25T15:38:55.178" v="4751" actId="20577"/>
        <pc:sldMkLst>
          <pc:docMk/>
          <pc:sldMk cId="1963821044" sldId="269"/>
        </pc:sldMkLst>
        <pc:spChg chg="mod">
          <ac:chgData name="Robens, Dylan" userId="deb8f7c1-8369-438c-8f2f-f901ff495f4b" providerId="ADAL" clId="{C3AB1C3A-D316-4922-BCB4-BD3F32A91ED7}" dt="2024-03-20T16:21:13.469" v="977" actId="26606"/>
          <ac:spMkLst>
            <pc:docMk/>
            <pc:sldMk cId="1963821044" sldId="269"/>
            <ac:spMk id="2" creationId="{17D5FF0A-2C83-7119-3ADE-93D1F49DE208}"/>
          </ac:spMkLst>
        </pc:spChg>
        <pc:spChg chg="add del mod">
          <ac:chgData name="Robens, Dylan" userId="deb8f7c1-8369-438c-8f2f-f901ff495f4b" providerId="ADAL" clId="{C3AB1C3A-D316-4922-BCB4-BD3F32A91ED7}" dt="2024-03-20T16:21:13.469" v="977" actId="26606"/>
          <ac:spMkLst>
            <pc:docMk/>
            <pc:sldMk cId="1963821044" sldId="269"/>
            <ac:spMk id="3" creationId="{FD92D7B1-0318-0C0A-93F1-B12BA2397DBF}"/>
          </ac:spMkLst>
        </pc:spChg>
        <pc:spChg chg="add del">
          <ac:chgData name="Robens, Dylan" userId="deb8f7c1-8369-438c-8f2f-f901ff495f4b" providerId="ADAL" clId="{C3AB1C3A-D316-4922-BCB4-BD3F32A91ED7}" dt="2024-03-20T16:21:13.414" v="976" actId="26606"/>
          <ac:spMkLst>
            <pc:docMk/>
            <pc:sldMk cId="1963821044" sldId="269"/>
            <ac:spMk id="8" creationId="{777A147A-9ED8-46B4-8660-1B3C2AA880B5}"/>
          </ac:spMkLst>
        </pc:spChg>
        <pc:spChg chg="add del">
          <ac:chgData name="Robens, Dylan" userId="deb8f7c1-8369-438c-8f2f-f901ff495f4b" providerId="ADAL" clId="{C3AB1C3A-D316-4922-BCB4-BD3F32A91ED7}" dt="2024-03-20T16:21:12.476" v="974" actId="26606"/>
          <ac:spMkLst>
            <pc:docMk/>
            <pc:sldMk cId="1963821044" sldId="269"/>
            <ac:spMk id="9" creationId="{2659FDB4-FCBE-4A89-B46D-43D4FA54464D}"/>
          </ac:spMkLst>
        </pc:spChg>
        <pc:spChg chg="add del">
          <ac:chgData name="Robens, Dylan" userId="deb8f7c1-8369-438c-8f2f-f901ff495f4b" providerId="ADAL" clId="{C3AB1C3A-D316-4922-BCB4-BD3F32A91ED7}" dt="2024-03-20T16:21:13.414" v="976" actId="26606"/>
          <ac:spMkLst>
            <pc:docMk/>
            <pc:sldMk cId="1963821044" sldId="269"/>
            <ac:spMk id="10" creationId="{5D6C15A0-C087-4593-8414-2B4EC1CDC3DE}"/>
          </ac:spMkLst>
        </pc:spChg>
        <pc:spChg chg="add del">
          <ac:chgData name="Robens, Dylan" userId="deb8f7c1-8369-438c-8f2f-f901ff495f4b" providerId="ADAL" clId="{C3AB1C3A-D316-4922-BCB4-BD3F32A91ED7}" dt="2024-03-20T16:21:13.414" v="976" actId="26606"/>
          <ac:spMkLst>
            <pc:docMk/>
            <pc:sldMk cId="1963821044" sldId="269"/>
            <ac:spMk id="13" creationId="{FD92D7B1-0318-0C0A-93F1-B12BA2397DBF}"/>
          </ac:spMkLst>
        </pc:spChg>
        <pc:spChg chg="add">
          <ac:chgData name="Robens, Dylan" userId="deb8f7c1-8369-438c-8f2f-f901ff495f4b" providerId="ADAL" clId="{C3AB1C3A-D316-4922-BCB4-BD3F32A91ED7}" dt="2024-03-20T16:21:13.469" v="977" actId="26606"/>
          <ac:spMkLst>
            <pc:docMk/>
            <pc:sldMk cId="1963821044" sldId="269"/>
            <ac:spMk id="15" creationId="{2659FDB4-FCBE-4A89-B46D-43D4FA54464D}"/>
          </ac:spMkLst>
        </pc:spChg>
        <pc:graphicFrameChg chg="add del">
          <ac:chgData name="Robens, Dylan" userId="deb8f7c1-8369-438c-8f2f-f901ff495f4b" providerId="ADAL" clId="{C3AB1C3A-D316-4922-BCB4-BD3F32A91ED7}" dt="2024-03-20T16:21:12.476" v="974" actId="26606"/>
          <ac:graphicFrameMkLst>
            <pc:docMk/>
            <pc:sldMk cId="1963821044" sldId="269"/>
            <ac:graphicFrameMk id="5" creationId="{B0D435A7-D825-D640-C197-06FF3A521BA0}"/>
          </ac:graphicFrameMkLst>
        </pc:graphicFrameChg>
        <pc:graphicFrameChg chg="add">
          <ac:chgData name="Robens, Dylan" userId="deb8f7c1-8369-438c-8f2f-f901ff495f4b" providerId="ADAL" clId="{C3AB1C3A-D316-4922-BCB4-BD3F32A91ED7}" dt="2024-03-20T16:21:13.469" v="977" actId="26606"/>
          <ac:graphicFrameMkLst>
            <pc:docMk/>
            <pc:sldMk cId="1963821044" sldId="269"/>
            <ac:graphicFrameMk id="17" creationId="{B0D435A7-D825-D640-C197-06FF3A521BA0}"/>
          </ac:graphicFrameMkLst>
        </pc:graphicFrameChg>
        <pc:cxnChg chg="add del">
          <ac:chgData name="Robens, Dylan" userId="deb8f7c1-8369-438c-8f2f-f901ff495f4b" providerId="ADAL" clId="{C3AB1C3A-D316-4922-BCB4-BD3F32A91ED7}" dt="2024-03-20T16:21:12.476" v="974" actId="26606"/>
          <ac:cxnSpMkLst>
            <pc:docMk/>
            <pc:sldMk cId="1963821044" sldId="269"/>
            <ac:cxnSpMk id="11" creationId="{C8F51B3F-8331-4E4A-AE96-D47B1006EEAD}"/>
          </ac:cxnSpMkLst>
        </pc:cxnChg>
        <pc:cxnChg chg="add">
          <ac:chgData name="Robens, Dylan" userId="deb8f7c1-8369-438c-8f2f-f901ff495f4b" providerId="ADAL" clId="{C3AB1C3A-D316-4922-BCB4-BD3F32A91ED7}" dt="2024-03-20T16:21:13.469" v="977" actId="26606"/>
          <ac:cxnSpMkLst>
            <pc:docMk/>
            <pc:sldMk cId="1963821044" sldId="269"/>
            <ac:cxnSpMk id="16" creationId="{C8F51B3F-8331-4E4A-AE96-D47B1006EEAD}"/>
          </ac:cxnSpMkLst>
        </pc:cxnChg>
      </pc:sldChg>
      <pc:sldChg chg="addSp delSp modSp mod setBg modNotesTx">
        <pc:chgData name="Robens, Dylan" userId="deb8f7c1-8369-438c-8f2f-f901ff495f4b" providerId="ADAL" clId="{C3AB1C3A-D316-4922-BCB4-BD3F32A91ED7}" dt="2024-03-25T15:39:37.239" v="4768" actId="20577"/>
        <pc:sldMkLst>
          <pc:docMk/>
          <pc:sldMk cId="2176935916" sldId="270"/>
        </pc:sldMkLst>
        <pc:spChg chg="mod">
          <ac:chgData name="Robens, Dylan" userId="deb8f7c1-8369-438c-8f2f-f901ff495f4b" providerId="ADAL" clId="{C3AB1C3A-D316-4922-BCB4-BD3F32A91ED7}" dt="2024-03-20T16:34:12.368" v="2048" actId="26606"/>
          <ac:spMkLst>
            <pc:docMk/>
            <pc:sldMk cId="2176935916" sldId="270"/>
            <ac:spMk id="2" creationId="{F6387B18-A168-675C-91EB-A7E447BCB015}"/>
          </ac:spMkLst>
        </pc:spChg>
        <pc:spChg chg="del">
          <ac:chgData name="Robens, Dylan" userId="deb8f7c1-8369-438c-8f2f-f901ff495f4b" providerId="ADAL" clId="{C3AB1C3A-D316-4922-BCB4-BD3F32A91ED7}" dt="2024-03-20T16:14:19.231" v="647" actId="22"/>
          <ac:spMkLst>
            <pc:docMk/>
            <pc:sldMk cId="2176935916" sldId="270"/>
            <ac:spMk id="3" creationId="{E943138A-2A80-63A6-209D-DBE91262F3D9}"/>
          </ac:spMkLst>
        </pc:spChg>
        <pc:spChg chg="add mod">
          <ac:chgData name="Robens, Dylan" userId="deb8f7c1-8369-438c-8f2f-f901ff495f4b" providerId="ADAL" clId="{C3AB1C3A-D316-4922-BCB4-BD3F32A91ED7}" dt="2024-03-20T16:37:59.665" v="2185" actId="20577"/>
          <ac:spMkLst>
            <pc:docMk/>
            <pc:sldMk cId="2176935916" sldId="270"/>
            <ac:spMk id="6" creationId="{318749CC-5B01-0EB6-19F7-F090A4C08ED6}"/>
          </ac:spMkLst>
        </pc:spChg>
        <pc:spChg chg="add del">
          <ac:chgData name="Robens, Dylan" userId="deb8f7c1-8369-438c-8f2f-f901ff495f4b" providerId="ADAL" clId="{C3AB1C3A-D316-4922-BCB4-BD3F32A91ED7}" dt="2024-03-20T16:34:08.807" v="2041" actId="26606"/>
          <ac:spMkLst>
            <pc:docMk/>
            <pc:sldMk cId="2176935916" sldId="270"/>
            <ac:spMk id="11" creationId="{743AA782-23D1-4521-8CAD-47662984AA08}"/>
          </ac:spMkLst>
        </pc:spChg>
        <pc:spChg chg="add del">
          <ac:chgData name="Robens, Dylan" userId="deb8f7c1-8369-438c-8f2f-f901ff495f4b" providerId="ADAL" clId="{C3AB1C3A-D316-4922-BCB4-BD3F32A91ED7}" dt="2024-03-20T16:34:08.807" v="2041" actId="26606"/>
          <ac:spMkLst>
            <pc:docMk/>
            <pc:sldMk cId="2176935916" sldId="270"/>
            <ac:spMk id="13" creationId="{650D18FE-0824-4A46-B22C-A86B52E5780A}"/>
          </ac:spMkLst>
        </pc:spChg>
        <pc:spChg chg="add del">
          <ac:chgData name="Robens, Dylan" userId="deb8f7c1-8369-438c-8f2f-f901ff495f4b" providerId="ADAL" clId="{C3AB1C3A-D316-4922-BCB4-BD3F32A91ED7}" dt="2024-03-20T16:34:12.363" v="2047" actId="26606"/>
          <ac:spMkLst>
            <pc:docMk/>
            <pc:sldMk cId="2176935916" sldId="270"/>
            <ac:spMk id="15" creationId="{55222F96-971A-4F90-B841-6BAB416C7AC1}"/>
          </ac:spMkLst>
        </pc:spChg>
        <pc:spChg chg="add del">
          <ac:chgData name="Robens, Dylan" userId="deb8f7c1-8369-438c-8f2f-f901ff495f4b" providerId="ADAL" clId="{C3AB1C3A-D316-4922-BCB4-BD3F32A91ED7}" dt="2024-03-20T16:34:09.615" v="2043" actId="26606"/>
          <ac:spMkLst>
            <pc:docMk/>
            <pc:sldMk cId="2176935916" sldId="270"/>
            <ac:spMk id="16" creationId="{201CC55D-ED54-4C5C-95E6-10947BD1103B}"/>
          </ac:spMkLst>
        </pc:spChg>
        <pc:spChg chg="add del">
          <ac:chgData name="Robens, Dylan" userId="deb8f7c1-8369-438c-8f2f-f901ff495f4b" providerId="ADAL" clId="{C3AB1C3A-D316-4922-BCB4-BD3F32A91ED7}" dt="2024-03-20T16:34:09.615" v="2043" actId="26606"/>
          <ac:spMkLst>
            <pc:docMk/>
            <pc:sldMk cId="2176935916" sldId="270"/>
            <ac:spMk id="17" creationId="{3873B707-463F-40B0-8227-E8CC6C67EB25}"/>
          </ac:spMkLst>
        </pc:spChg>
        <pc:spChg chg="add del">
          <ac:chgData name="Robens, Dylan" userId="deb8f7c1-8369-438c-8f2f-f901ff495f4b" providerId="ADAL" clId="{C3AB1C3A-D316-4922-BCB4-BD3F32A91ED7}" dt="2024-03-20T16:34:09.615" v="2043" actId="26606"/>
          <ac:spMkLst>
            <pc:docMk/>
            <pc:sldMk cId="2176935916" sldId="270"/>
            <ac:spMk id="19" creationId="{C13237C8-E62C-4F0D-A318-BD6FB6C2D138}"/>
          </ac:spMkLst>
        </pc:spChg>
        <pc:spChg chg="add del">
          <ac:chgData name="Robens, Dylan" userId="deb8f7c1-8369-438c-8f2f-f901ff495f4b" providerId="ADAL" clId="{C3AB1C3A-D316-4922-BCB4-BD3F32A91ED7}" dt="2024-03-20T16:34:09.615" v="2043" actId="26606"/>
          <ac:spMkLst>
            <pc:docMk/>
            <pc:sldMk cId="2176935916" sldId="270"/>
            <ac:spMk id="21" creationId="{19C9EAEA-39D0-4B0E-A0EB-51E7B26740B1}"/>
          </ac:spMkLst>
        </pc:spChg>
        <pc:spChg chg="add del">
          <ac:chgData name="Robens, Dylan" userId="deb8f7c1-8369-438c-8f2f-f901ff495f4b" providerId="ADAL" clId="{C3AB1C3A-D316-4922-BCB4-BD3F32A91ED7}" dt="2024-03-20T16:34:11.401" v="2045" actId="26606"/>
          <ac:spMkLst>
            <pc:docMk/>
            <pc:sldMk cId="2176935916" sldId="270"/>
            <ac:spMk id="23" creationId="{058A14AF-9FB5-4CC7-BA35-E8E85D3EDF0E}"/>
          </ac:spMkLst>
        </pc:spChg>
        <pc:spChg chg="add del">
          <ac:chgData name="Robens, Dylan" userId="deb8f7c1-8369-438c-8f2f-f901ff495f4b" providerId="ADAL" clId="{C3AB1C3A-D316-4922-BCB4-BD3F32A91ED7}" dt="2024-03-20T16:34:11.401" v="2045" actId="26606"/>
          <ac:spMkLst>
            <pc:docMk/>
            <pc:sldMk cId="2176935916" sldId="270"/>
            <ac:spMk id="24" creationId="{3A9A4357-BD1D-4622-A4FE-766E6AB8DE84}"/>
          </ac:spMkLst>
        </pc:spChg>
        <pc:spChg chg="add del">
          <ac:chgData name="Robens, Dylan" userId="deb8f7c1-8369-438c-8f2f-f901ff495f4b" providerId="ADAL" clId="{C3AB1C3A-D316-4922-BCB4-BD3F32A91ED7}" dt="2024-03-20T16:34:11.401" v="2045" actId="26606"/>
          <ac:spMkLst>
            <pc:docMk/>
            <pc:sldMk cId="2176935916" sldId="270"/>
            <ac:spMk id="25" creationId="{E659831F-0D9A-4C63-9EBB-8435B85A440F}"/>
          </ac:spMkLst>
        </pc:spChg>
        <pc:spChg chg="add del">
          <ac:chgData name="Robens, Dylan" userId="deb8f7c1-8369-438c-8f2f-f901ff495f4b" providerId="ADAL" clId="{C3AB1C3A-D316-4922-BCB4-BD3F32A91ED7}" dt="2024-03-20T16:34:11.401" v="2045" actId="26606"/>
          <ac:spMkLst>
            <pc:docMk/>
            <pc:sldMk cId="2176935916" sldId="270"/>
            <ac:spMk id="26" creationId="{E6995CE5-F890-4ABA-82A2-26507CE8D2A3}"/>
          </ac:spMkLst>
        </pc:spChg>
        <pc:spChg chg="add del">
          <ac:chgData name="Robens, Dylan" userId="deb8f7c1-8369-438c-8f2f-f901ff495f4b" providerId="ADAL" clId="{C3AB1C3A-D316-4922-BCB4-BD3F32A91ED7}" dt="2024-03-20T16:34:12.363" v="2047" actId="26606"/>
          <ac:spMkLst>
            <pc:docMk/>
            <pc:sldMk cId="2176935916" sldId="270"/>
            <ac:spMk id="28" creationId="{DBC6133C-0615-4CE4-9132-37E609A9BDFA}"/>
          </ac:spMkLst>
        </pc:spChg>
        <pc:spChg chg="add del">
          <ac:chgData name="Robens, Dylan" userId="deb8f7c1-8369-438c-8f2f-f901ff495f4b" providerId="ADAL" clId="{C3AB1C3A-D316-4922-BCB4-BD3F32A91ED7}" dt="2024-03-20T16:34:12.363" v="2047" actId="26606"/>
          <ac:spMkLst>
            <pc:docMk/>
            <pc:sldMk cId="2176935916" sldId="270"/>
            <ac:spMk id="29" creationId="{169CC832-2974-4E8D-90ED-3E2941BA7336}"/>
          </ac:spMkLst>
        </pc:spChg>
        <pc:spChg chg="add del">
          <ac:chgData name="Robens, Dylan" userId="deb8f7c1-8369-438c-8f2f-f901ff495f4b" providerId="ADAL" clId="{C3AB1C3A-D316-4922-BCB4-BD3F32A91ED7}" dt="2024-03-20T16:34:12.363" v="2047" actId="26606"/>
          <ac:spMkLst>
            <pc:docMk/>
            <pc:sldMk cId="2176935916" sldId="270"/>
            <ac:spMk id="30" creationId="{08980754-6F4B-43C9-B9BE-127B6BED6586}"/>
          </ac:spMkLst>
        </pc:spChg>
        <pc:spChg chg="add del">
          <ac:chgData name="Robens, Dylan" userId="deb8f7c1-8369-438c-8f2f-f901ff495f4b" providerId="ADAL" clId="{C3AB1C3A-D316-4922-BCB4-BD3F32A91ED7}" dt="2024-03-20T16:34:12.363" v="2047" actId="26606"/>
          <ac:spMkLst>
            <pc:docMk/>
            <pc:sldMk cId="2176935916" sldId="270"/>
            <ac:spMk id="31" creationId="{2C1BBA94-3F40-40AA-8BB9-E69E25E537C1}"/>
          </ac:spMkLst>
        </pc:spChg>
        <pc:spChg chg="add">
          <ac:chgData name="Robens, Dylan" userId="deb8f7c1-8369-438c-8f2f-f901ff495f4b" providerId="ADAL" clId="{C3AB1C3A-D316-4922-BCB4-BD3F32A91ED7}" dt="2024-03-20T16:34:12.368" v="2048" actId="26606"/>
          <ac:spMkLst>
            <pc:docMk/>
            <pc:sldMk cId="2176935916" sldId="270"/>
            <ac:spMk id="33" creationId="{B1595A09-E336-4D1B-9B3A-06A2287A54E2}"/>
          </ac:spMkLst>
        </pc:spChg>
        <pc:spChg chg="add">
          <ac:chgData name="Robens, Dylan" userId="deb8f7c1-8369-438c-8f2f-f901ff495f4b" providerId="ADAL" clId="{C3AB1C3A-D316-4922-BCB4-BD3F32A91ED7}" dt="2024-03-20T16:34:12.368" v="2048" actId="26606"/>
          <ac:spMkLst>
            <pc:docMk/>
            <pc:sldMk cId="2176935916" sldId="270"/>
            <ac:spMk id="34" creationId="{3540989C-C7B8-473B-BF87-6F2DA6A90006}"/>
          </ac:spMkLst>
        </pc:spChg>
        <pc:grpChg chg="add del">
          <ac:chgData name="Robens, Dylan" userId="deb8f7c1-8369-438c-8f2f-f901ff495f4b" providerId="ADAL" clId="{C3AB1C3A-D316-4922-BCB4-BD3F32A91ED7}" dt="2024-03-20T16:34:09.615" v="2043" actId="26606"/>
          <ac:grpSpMkLst>
            <pc:docMk/>
            <pc:sldMk cId="2176935916" sldId="270"/>
            <ac:grpSpMk id="18" creationId="{1DE889C7-FAD6-4397-98E2-05D503484459}"/>
          </ac:grpSpMkLst>
        </pc:grpChg>
        <pc:picChg chg="add mod ord">
          <ac:chgData name="Robens, Dylan" userId="deb8f7c1-8369-438c-8f2f-f901ff495f4b" providerId="ADAL" clId="{C3AB1C3A-D316-4922-BCB4-BD3F32A91ED7}" dt="2024-03-20T16:34:12.368" v="2048" actId="26606"/>
          <ac:picMkLst>
            <pc:docMk/>
            <pc:sldMk cId="2176935916" sldId="270"/>
            <ac:picMk id="5" creationId="{63EDA2CA-8F18-B11C-CA4B-E6FC64D0D321}"/>
          </ac:picMkLst>
        </pc:picChg>
      </pc:sldChg>
      <pc:sldChg chg="addSp delSp modSp mod setBg modNotesTx">
        <pc:chgData name="Robens, Dylan" userId="deb8f7c1-8369-438c-8f2f-f901ff495f4b" providerId="ADAL" clId="{C3AB1C3A-D316-4922-BCB4-BD3F32A91ED7}" dt="2024-03-25T15:44:17.873" v="4868" actId="20577"/>
        <pc:sldMkLst>
          <pc:docMk/>
          <pc:sldMk cId="1828760890" sldId="271"/>
        </pc:sldMkLst>
        <pc:spChg chg="mod">
          <ac:chgData name="Robens, Dylan" userId="deb8f7c1-8369-438c-8f2f-f901ff495f4b" providerId="ADAL" clId="{C3AB1C3A-D316-4922-BCB4-BD3F32A91ED7}" dt="2024-03-22T15:28:56.026" v="4168" actId="26606"/>
          <ac:spMkLst>
            <pc:docMk/>
            <pc:sldMk cId="1828760890" sldId="271"/>
            <ac:spMk id="2" creationId="{EC5E66C7-ED49-CA94-32F6-B71439449224}"/>
          </ac:spMkLst>
        </pc:spChg>
        <pc:spChg chg="mod">
          <ac:chgData name="Robens, Dylan" userId="deb8f7c1-8369-438c-8f2f-f901ff495f4b" providerId="ADAL" clId="{C3AB1C3A-D316-4922-BCB4-BD3F32A91ED7}" dt="2024-03-22T15:28:56.026" v="4168" actId="26606"/>
          <ac:spMkLst>
            <pc:docMk/>
            <pc:sldMk cId="1828760890" sldId="271"/>
            <ac:spMk id="3" creationId="{AE06207F-4744-BBCA-F9A5-F740275A29EC}"/>
          </ac:spMkLst>
        </pc:spChg>
        <pc:spChg chg="add del">
          <ac:chgData name="Robens, Dylan" userId="deb8f7c1-8369-438c-8f2f-f901ff495f4b" providerId="ADAL" clId="{C3AB1C3A-D316-4922-BCB4-BD3F32A91ED7}" dt="2024-03-22T15:28:56.020" v="4167" actId="26606"/>
          <ac:spMkLst>
            <pc:docMk/>
            <pc:sldMk cId="1828760890" sldId="271"/>
            <ac:spMk id="2055" creationId="{E8A8EAB8-D2FF-444D-B34B-7D32F106AD0E}"/>
          </ac:spMkLst>
        </pc:spChg>
        <pc:spChg chg="add">
          <ac:chgData name="Robens, Dylan" userId="deb8f7c1-8369-438c-8f2f-f901ff495f4b" providerId="ADAL" clId="{C3AB1C3A-D316-4922-BCB4-BD3F32A91ED7}" dt="2024-03-22T15:28:56.026" v="4168" actId="26606"/>
          <ac:spMkLst>
            <pc:docMk/>
            <pc:sldMk cId="1828760890" sldId="271"/>
            <ac:spMk id="2061" creationId="{F13C74B1-5B17-4795-BED0-7140497B445A}"/>
          </ac:spMkLst>
        </pc:spChg>
        <pc:spChg chg="add">
          <ac:chgData name="Robens, Dylan" userId="deb8f7c1-8369-438c-8f2f-f901ff495f4b" providerId="ADAL" clId="{C3AB1C3A-D316-4922-BCB4-BD3F32A91ED7}" dt="2024-03-22T15:28:56.026" v="4168" actId="26606"/>
          <ac:spMkLst>
            <pc:docMk/>
            <pc:sldMk cId="1828760890" sldId="271"/>
            <ac:spMk id="2062" creationId="{D4974D33-8DC5-464E-8C6D-BE58F0669C17}"/>
          </ac:spMkLst>
        </pc:spChg>
        <pc:picChg chg="mod">
          <ac:chgData name="Robens, Dylan" userId="deb8f7c1-8369-438c-8f2f-f901ff495f4b" providerId="ADAL" clId="{C3AB1C3A-D316-4922-BCB4-BD3F32A91ED7}" dt="2024-03-22T15:28:56.026" v="4168" actId="26606"/>
          <ac:picMkLst>
            <pc:docMk/>
            <pc:sldMk cId="1828760890" sldId="271"/>
            <ac:picMk id="2050" creationId="{7BCE88B0-CBC2-0889-D2A3-40A8ABB71148}"/>
          </ac:picMkLst>
        </pc:picChg>
        <pc:cxnChg chg="add del">
          <ac:chgData name="Robens, Dylan" userId="deb8f7c1-8369-438c-8f2f-f901ff495f4b" providerId="ADAL" clId="{C3AB1C3A-D316-4922-BCB4-BD3F32A91ED7}" dt="2024-03-22T15:28:56.020" v="4167" actId="26606"/>
          <ac:cxnSpMkLst>
            <pc:docMk/>
            <pc:sldMk cId="1828760890" sldId="271"/>
            <ac:cxnSpMk id="2057" creationId="{EEA38897-7BA3-4408-8083-3235339C4A60}"/>
          </ac:cxnSpMkLst>
        </pc:cxnChg>
        <pc:cxnChg chg="add del">
          <ac:chgData name="Robens, Dylan" userId="deb8f7c1-8369-438c-8f2f-f901ff495f4b" providerId="ADAL" clId="{C3AB1C3A-D316-4922-BCB4-BD3F32A91ED7}" dt="2024-03-22T15:28:56.020" v="4167" actId="26606"/>
          <ac:cxnSpMkLst>
            <pc:docMk/>
            <pc:sldMk cId="1828760890" sldId="271"/>
            <ac:cxnSpMk id="2059" creationId="{F11AD06B-AB20-4097-8606-5DA00DBACE88}"/>
          </ac:cxnSpMkLst>
        </pc:cxnChg>
      </pc:sldChg>
      <pc:sldChg chg="addSp modSp mod setBg">
        <pc:chgData name="Robens, Dylan" userId="deb8f7c1-8369-438c-8f2f-f901ff495f4b" providerId="ADAL" clId="{C3AB1C3A-D316-4922-BCB4-BD3F32A91ED7}" dt="2024-03-22T15:21:52.470" v="3760" actId="1076"/>
        <pc:sldMkLst>
          <pc:docMk/>
          <pc:sldMk cId="3671722157" sldId="272"/>
        </pc:sldMkLst>
        <pc:spChg chg="mod">
          <ac:chgData name="Robens, Dylan" userId="deb8f7c1-8369-438c-8f2f-f901ff495f4b" providerId="ADAL" clId="{C3AB1C3A-D316-4922-BCB4-BD3F32A91ED7}" dt="2024-03-22T15:21:42.059" v="3758" actId="26606"/>
          <ac:spMkLst>
            <pc:docMk/>
            <pc:sldMk cId="3671722157" sldId="272"/>
            <ac:spMk id="2" creationId="{2AF1C38B-9D36-23EF-03A6-4142968EBC72}"/>
          </ac:spMkLst>
        </pc:spChg>
        <pc:spChg chg="mod">
          <ac:chgData name="Robens, Dylan" userId="deb8f7c1-8369-438c-8f2f-f901ff495f4b" providerId="ADAL" clId="{C3AB1C3A-D316-4922-BCB4-BD3F32A91ED7}" dt="2024-03-22T15:21:42.059" v="3758" actId="26606"/>
          <ac:spMkLst>
            <pc:docMk/>
            <pc:sldMk cId="3671722157" sldId="272"/>
            <ac:spMk id="3" creationId="{5D640F9F-B7D9-2308-9391-7EEA1DC0AABC}"/>
          </ac:spMkLst>
        </pc:spChg>
        <pc:spChg chg="add">
          <ac:chgData name="Robens, Dylan" userId="deb8f7c1-8369-438c-8f2f-f901ff495f4b" providerId="ADAL" clId="{C3AB1C3A-D316-4922-BCB4-BD3F32A91ED7}" dt="2024-03-22T15:21:42.059" v="3758" actId="26606"/>
          <ac:spMkLst>
            <pc:docMk/>
            <pc:sldMk cId="3671722157" sldId="272"/>
            <ac:spMk id="1033" creationId="{D2B783EE-0239-4717-BBEA-8C9EAC61C824}"/>
          </ac:spMkLst>
        </pc:spChg>
        <pc:spChg chg="add">
          <ac:chgData name="Robens, Dylan" userId="deb8f7c1-8369-438c-8f2f-f901ff495f4b" providerId="ADAL" clId="{C3AB1C3A-D316-4922-BCB4-BD3F32A91ED7}" dt="2024-03-22T15:21:42.059" v="3758" actId="26606"/>
          <ac:spMkLst>
            <pc:docMk/>
            <pc:sldMk cId="3671722157" sldId="272"/>
            <ac:spMk id="1035" creationId="{A7B99495-F43F-4D80-A44F-2CB4764EB90B}"/>
          </ac:spMkLst>
        </pc:spChg>
        <pc:spChg chg="add">
          <ac:chgData name="Robens, Dylan" userId="deb8f7c1-8369-438c-8f2f-f901ff495f4b" providerId="ADAL" clId="{C3AB1C3A-D316-4922-BCB4-BD3F32A91ED7}" dt="2024-03-22T15:21:42.059" v="3758" actId="26606"/>
          <ac:spMkLst>
            <pc:docMk/>
            <pc:sldMk cId="3671722157" sldId="272"/>
            <ac:spMk id="1037" creationId="{70BEB1E7-2F88-40BC-B73D-42E5B6F80BFC}"/>
          </ac:spMkLst>
        </pc:spChg>
        <pc:picChg chg="mod ord">
          <ac:chgData name="Robens, Dylan" userId="deb8f7c1-8369-438c-8f2f-f901ff495f4b" providerId="ADAL" clId="{C3AB1C3A-D316-4922-BCB4-BD3F32A91ED7}" dt="2024-03-22T15:21:42.059" v="3758" actId="26606"/>
          <ac:picMkLst>
            <pc:docMk/>
            <pc:sldMk cId="3671722157" sldId="272"/>
            <ac:picMk id="1026" creationId="{1AD4016F-B58E-FF5A-F704-5277453A6A0B}"/>
          </ac:picMkLst>
        </pc:picChg>
        <pc:picChg chg="mod">
          <ac:chgData name="Robens, Dylan" userId="deb8f7c1-8369-438c-8f2f-f901ff495f4b" providerId="ADAL" clId="{C3AB1C3A-D316-4922-BCB4-BD3F32A91ED7}" dt="2024-03-22T15:21:52.470" v="3760" actId="1076"/>
          <ac:picMkLst>
            <pc:docMk/>
            <pc:sldMk cId="3671722157" sldId="272"/>
            <ac:picMk id="1028" creationId="{F939E8FC-9594-36A6-440C-85E90112BD65}"/>
          </ac:picMkLst>
        </pc:picChg>
      </pc:sldChg>
      <pc:sldChg chg="modNotesTx">
        <pc:chgData name="Robens, Dylan" userId="deb8f7c1-8369-438c-8f2f-f901ff495f4b" providerId="ADAL" clId="{C3AB1C3A-D316-4922-BCB4-BD3F32A91ED7}" dt="2024-03-25T15:40:00.679" v="4789" actId="20577"/>
        <pc:sldMkLst>
          <pc:docMk/>
          <pc:sldMk cId="4273176414" sldId="273"/>
        </pc:sldMkLst>
      </pc:sldChg>
      <pc:sldChg chg="addSp modSp mod setBg modNotesTx">
        <pc:chgData name="Robens, Dylan" userId="deb8f7c1-8369-438c-8f2f-f901ff495f4b" providerId="ADAL" clId="{C3AB1C3A-D316-4922-BCB4-BD3F32A91ED7}" dt="2024-03-25T15:40:39.474" v="4816" actId="20577"/>
        <pc:sldMkLst>
          <pc:docMk/>
          <pc:sldMk cId="3253399123" sldId="274"/>
        </pc:sldMkLst>
        <pc:spChg chg="mod">
          <ac:chgData name="Robens, Dylan" userId="deb8f7c1-8369-438c-8f2f-f901ff495f4b" providerId="ADAL" clId="{C3AB1C3A-D316-4922-BCB4-BD3F32A91ED7}" dt="2024-03-22T15:21:03.904" v="3757" actId="26606"/>
          <ac:spMkLst>
            <pc:docMk/>
            <pc:sldMk cId="3253399123" sldId="274"/>
            <ac:spMk id="2" creationId="{072085BA-B9B4-7B02-CF02-BA2FAE488B86}"/>
          </ac:spMkLst>
        </pc:spChg>
        <pc:spChg chg="mod">
          <ac:chgData name="Robens, Dylan" userId="deb8f7c1-8369-438c-8f2f-f901ff495f4b" providerId="ADAL" clId="{C3AB1C3A-D316-4922-BCB4-BD3F32A91ED7}" dt="2024-03-22T15:21:03.904" v="3757" actId="26606"/>
          <ac:spMkLst>
            <pc:docMk/>
            <pc:sldMk cId="3253399123" sldId="274"/>
            <ac:spMk id="3" creationId="{8AD0F455-A8AB-FB7B-82ED-87618C59BBDD}"/>
          </ac:spMkLst>
        </pc:spChg>
        <pc:spChg chg="add">
          <ac:chgData name="Robens, Dylan" userId="deb8f7c1-8369-438c-8f2f-f901ff495f4b" providerId="ADAL" clId="{C3AB1C3A-D316-4922-BCB4-BD3F32A91ED7}" dt="2024-03-22T15:21:03.904" v="3757" actId="26606"/>
          <ac:spMkLst>
            <pc:docMk/>
            <pc:sldMk cId="3253399123" sldId="274"/>
            <ac:spMk id="9" creationId="{79BB35BC-D5C2-4C8B-A22A-A71E6191913B}"/>
          </ac:spMkLst>
        </pc:spChg>
        <pc:picChg chg="add">
          <ac:chgData name="Robens, Dylan" userId="deb8f7c1-8369-438c-8f2f-f901ff495f4b" providerId="ADAL" clId="{C3AB1C3A-D316-4922-BCB4-BD3F32A91ED7}" dt="2024-03-22T15:21:03.904" v="3757" actId="26606"/>
          <ac:picMkLst>
            <pc:docMk/>
            <pc:sldMk cId="3253399123" sldId="274"/>
            <ac:picMk id="5" creationId="{D7A8F8ED-6EAB-2FEA-2EB0-330C1905413A}"/>
          </ac:picMkLst>
        </pc:picChg>
      </pc:sldChg>
      <pc:sldChg chg="modNotesTx">
        <pc:chgData name="Robens, Dylan" userId="deb8f7c1-8369-438c-8f2f-f901ff495f4b" providerId="ADAL" clId="{C3AB1C3A-D316-4922-BCB4-BD3F32A91ED7}" dt="2024-03-25T15:40:04.696" v="4795" actId="20577"/>
        <pc:sldMkLst>
          <pc:docMk/>
          <pc:sldMk cId="4240486700" sldId="275"/>
        </pc:sldMkLst>
      </pc:sldChg>
      <pc:sldChg chg="ord modNotesTx">
        <pc:chgData name="Robens, Dylan" userId="deb8f7c1-8369-438c-8f2f-f901ff495f4b" providerId="ADAL" clId="{C3AB1C3A-D316-4922-BCB4-BD3F32A91ED7}" dt="2024-03-25T15:40:25.874" v="4803"/>
        <pc:sldMkLst>
          <pc:docMk/>
          <pc:sldMk cId="3802029369" sldId="276"/>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557168-FC55-45BA-9C82-3E49CEEB5B00}"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58C5967-FAE1-4C38-A99D-2B8EFAF22F69}">
      <dgm:prSet/>
      <dgm:spPr/>
      <dgm:t>
        <a:bodyPr/>
        <a:lstStyle/>
        <a:p>
          <a:r>
            <a:rPr lang="en-US"/>
            <a:t>Testing our Custom NFC Antenna</a:t>
          </a:r>
        </a:p>
      </dgm:t>
    </dgm:pt>
    <dgm:pt modelId="{4270A5FB-DA08-4DDE-8157-212D72C67089}" type="parTrans" cxnId="{87AB3E76-2FEC-4696-8089-4FA0135C674F}">
      <dgm:prSet/>
      <dgm:spPr/>
      <dgm:t>
        <a:bodyPr/>
        <a:lstStyle/>
        <a:p>
          <a:endParaRPr lang="en-US"/>
        </a:p>
      </dgm:t>
    </dgm:pt>
    <dgm:pt modelId="{82B4B0A2-4CE4-4DFA-9E45-12C87553FD16}" type="sibTrans" cxnId="{87AB3E76-2FEC-4696-8089-4FA0135C674F}">
      <dgm:prSet/>
      <dgm:spPr/>
      <dgm:t>
        <a:bodyPr/>
        <a:lstStyle/>
        <a:p>
          <a:endParaRPr lang="en-US"/>
        </a:p>
      </dgm:t>
    </dgm:pt>
    <dgm:pt modelId="{1EE6E5A8-FBE8-4224-8790-708E30E7C973}">
      <dgm:prSet/>
      <dgm:spPr/>
      <dgm:t>
        <a:bodyPr/>
        <a:lstStyle/>
        <a:p>
          <a:r>
            <a:rPr lang="en-US"/>
            <a:t>Final Report</a:t>
          </a:r>
        </a:p>
      </dgm:t>
    </dgm:pt>
    <dgm:pt modelId="{BD0333A7-5D0B-40EE-9A66-F4BB44AAAA58}" type="parTrans" cxnId="{29AF8034-D75A-48C6-BF3F-9804C58C89DC}">
      <dgm:prSet/>
      <dgm:spPr/>
      <dgm:t>
        <a:bodyPr/>
        <a:lstStyle/>
        <a:p>
          <a:endParaRPr lang="en-US"/>
        </a:p>
      </dgm:t>
    </dgm:pt>
    <dgm:pt modelId="{0EBD2A1C-90C0-42F9-B7EF-0975EE41E0E5}" type="sibTrans" cxnId="{29AF8034-D75A-48C6-BF3F-9804C58C89DC}">
      <dgm:prSet/>
      <dgm:spPr/>
      <dgm:t>
        <a:bodyPr/>
        <a:lstStyle/>
        <a:p>
          <a:endParaRPr lang="en-US"/>
        </a:p>
      </dgm:t>
    </dgm:pt>
    <dgm:pt modelId="{B42BE239-B036-45E2-B165-B22EE2012A13}">
      <dgm:prSet/>
      <dgm:spPr/>
      <dgm:t>
        <a:bodyPr/>
        <a:lstStyle/>
        <a:p>
          <a:r>
            <a:rPr lang="en-US"/>
            <a:t>IEEE Presentation</a:t>
          </a:r>
        </a:p>
      </dgm:t>
    </dgm:pt>
    <dgm:pt modelId="{6DE7FCD1-06F4-4B85-8AB6-6B89FFFE7518}" type="parTrans" cxnId="{FC807C63-276B-4797-80B6-C6D2DB3295EB}">
      <dgm:prSet/>
      <dgm:spPr/>
      <dgm:t>
        <a:bodyPr/>
        <a:lstStyle/>
        <a:p>
          <a:endParaRPr lang="en-US"/>
        </a:p>
      </dgm:t>
    </dgm:pt>
    <dgm:pt modelId="{94702A3C-C79C-4C96-B233-4CE935BF1BA3}" type="sibTrans" cxnId="{FC807C63-276B-4797-80B6-C6D2DB3295EB}">
      <dgm:prSet/>
      <dgm:spPr/>
      <dgm:t>
        <a:bodyPr/>
        <a:lstStyle/>
        <a:p>
          <a:endParaRPr lang="en-US"/>
        </a:p>
      </dgm:t>
    </dgm:pt>
    <dgm:pt modelId="{666E8880-2E93-4F2E-B314-90FCDE9A6A70}">
      <dgm:prSet/>
      <dgm:spPr/>
      <dgm:t>
        <a:bodyPr/>
        <a:lstStyle/>
        <a:p>
          <a:r>
            <a:rPr lang="en-US"/>
            <a:t>Redesign 3D model to be more compact &amp; effective</a:t>
          </a:r>
        </a:p>
      </dgm:t>
    </dgm:pt>
    <dgm:pt modelId="{9DA3922D-D1C5-4854-AF29-519506781C53}" type="parTrans" cxnId="{34E4C6CD-DE48-46E7-AD8C-5223FD298C07}">
      <dgm:prSet/>
      <dgm:spPr/>
      <dgm:t>
        <a:bodyPr/>
        <a:lstStyle/>
        <a:p>
          <a:endParaRPr lang="en-US"/>
        </a:p>
      </dgm:t>
    </dgm:pt>
    <dgm:pt modelId="{32972D4D-D07F-4FE4-86FA-EA20F9901F23}" type="sibTrans" cxnId="{34E4C6CD-DE48-46E7-AD8C-5223FD298C07}">
      <dgm:prSet/>
      <dgm:spPr/>
      <dgm:t>
        <a:bodyPr/>
        <a:lstStyle/>
        <a:p>
          <a:endParaRPr lang="en-US"/>
        </a:p>
      </dgm:t>
    </dgm:pt>
    <dgm:pt modelId="{FBC475B5-4744-40C1-A982-1724601279B8}">
      <dgm:prSet/>
      <dgm:spPr/>
      <dgm:t>
        <a:bodyPr/>
        <a:lstStyle/>
        <a:p>
          <a:r>
            <a:rPr lang="en-US"/>
            <a:t>Set up power modularity</a:t>
          </a:r>
        </a:p>
      </dgm:t>
    </dgm:pt>
    <dgm:pt modelId="{C726D493-03AC-4AE7-B4A6-952FE284525F}" type="parTrans" cxnId="{80BF0183-2CB1-4F45-8103-E02F64D330C9}">
      <dgm:prSet/>
      <dgm:spPr/>
      <dgm:t>
        <a:bodyPr/>
        <a:lstStyle/>
        <a:p>
          <a:endParaRPr lang="en-US"/>
        </a:p>
      </dgm:t>
    </dgm:pt>
    <dgm:pt modelId="{294E45EB-842E-4B84-AF83-B6477C49107B}" type="sibTrans" cxnId="{80BF0183-2CB1-4F45-8103-E02F64D330C9}">
      <dgm:prSet/>
      <dgm:spPr/>
      <dgm:t>
        <a:bodyPr/>
        <a:lstStyle/>
        <a:p>
          <a:endParaRPr lang="en-US"/>
        </a:p>
      </dgm:t>
    </dgm:pt>
    <dgm:pt modelId="{C9D1C97C-DC98-4EF5-84DA-DB3736008A4E}">
      <dgm:prSet/>
      <dgm:spPr/>
      <dgm:t>
        <a:bodyPr/>
        <a:lstStyle/>
        <a:p>
          <a:r>
            <a:rPr lang="en-US"/>
            <a:t>Set up data transfer with modularity (If time permits)</a:t>
          </a:r>
        </a:p>
      </dgm:t>
    </dgm:pt>
    <dgm:pt modelId="{39CA4E3F-79A0-4885-8C8B-B3E006DF5962}" type="parTrans" cxnId="{344A4C2C-A478-47A2-9FE0-52BD5DC05A77}">
      <dgm:prSet/>
      <dgm:spPr/>
      <dgm:t>
        <a:bodyPr/>
        <a:lstStyle/>
        <a:p>
          <a:endParaRPr lang="en-US"/>
        </a:p>
      </dgm:t>
    </dgm:pt>
    <dgm:pt modelId="{065D1694-0E84-41EA-948F-80E9DB97E41A}" type="sibTrans" cxnId="{344A4C2C-A478-47A2-9FE0-52BD5DC05A77}">
      <dgm:prSet/>
      <dgm:spPr/>
      <dgm:t>
        <a:bodyPr/>
        <a:lstStyle/>
        <a:p>
          <a:endParaRPr lang="en-US"/>
        </a:p>
      </dgm:t>
    </dgm:pt>
    <dgm:pt modelId="{890A0EB3-A4BB-4093-AF3A-302D5455FDEC}" type="pres">
      <dgm:prSet presAssocID="{C9557168-FC55-45BA-9C82-3E49CEEB5B00}" presName="root" presStyleCnt="0">
        <dgm:presLayoutVars>
          <dgm:dir/>
          <dgm:resizeHandles val="exact"/>
        </dgm:presLayoutVars>
      </dgm:prSet>
      <dgm:spPr/>
    </dgm:pt>
    <dgm:pt modelId="{45A4AB26-92C0-4C84-B8E4-BEFC9BE4E184}" type="pres">
      <dgm:prSet presAssocID="{958C5967-FAE1-4C38-A99D-2B8EFAF22F69}" presName="compNode" presStyleCnt="0"/>
      <dgm:spPr/>
    </dgm:pt>
    <dgm:pt modelId="{92B7CE22-1A08-434A-9194-CCD57C284327}" type="pres">
      <dgm:prSet presAssocID="{958C5967-FAE1-4C38-A99D-2B8EFAF22F69}" presName="bgRect" presStyleLbl="bgShp" presStyleIdx="0" presStyleCnt="6"/>
      <dgm:spPr/>
    </dgm:pt>
    <dgm:pt modelId="{1BF61658-E5B1-40A0-A8C8-4ED7CA75B9C7}" type="pres">
      <dgm:prSet presAssocID="{958C5967-FAE1-4C38-A99D-2B8EFAF22F6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Fi"/>
        </a:ext>
      </dgm:extLst>
    </dgm:pt>
    <dgm:pt modelId="{E56DB702-37E9-483F-A267-FD3805D27B0E}" type="pres">
      <dgm:prSet presAssocID="{958C5967-FAE1-4C38-A99D-2B8EFAF22F69}" presName="spaceRect" presStyleCnt="0"/>
      <dgm:spPr/>
    </dgm:pt>
    <dgm:pt modelId="{03936855-BC9E-4137-B0B3-FD2771B5271F}" type="pres">
      <dgm:prSet presAssocID="{958C5967-FAE1-4C38-A99D-2B8EFAF22F69}" presName="parTx" presStyleLbl="revTx" presStyleIdx="0" presStyleCnt="6">
        <dgm:presLayoutVars>
          <dgm:chMax val="0"/>
          <dgm:chPref val="0"/>
        </dgm:presLayoutVars>
      </dgm:prSet>
      <dgm:spPr/>
    </dgm:pt>
    <dgm:pt modelId="{D1B9679F-68F1-4079-9AD2-FA2D54285892}" type="pres">
      <dgm:prSet presAssocID="{82B4B0A2-4CE4-4DFA-9E45-12C87553FD16}" presName="sibTrans" presStyleCnt="0"/>
      <dgm:spPr/>
    </dgm:pt>
    <dgm:pt modelId="{01C97B7D-5DA6-4DE7-8A5A-6983A500FE2C}" type="pres">
      <dgm:prSet presAssocID="{1EE6E5A8-FBE8-4224-8790-708E30E7C973}" presName="compNode" presStyleCnt="0"/>
      <dgm:spPr/>
    </dgm:pt>
    <dgm:pt modelId="{9E6A23B9-107D-4AA2-AF1E-6A8C785EA0A3}" type="pres">
      <dgm:prSet presAssocID="{1EE6E5A8-FBE8-4224-8790-708E30E7C973}" presName="bgRect" presStyleLbl="bgShp" presStyleIdx="1" presStyleCnt="6"/>
      <dgm:spPr/>
    </dgm:pt>
    <dgm:pt modelId="{4CA396BE-8AA8-4F52-938B-7A738FC063C8}" type="pres">
      <dgm:prSet presAssocID="{1EE6E5A8-FBE8-4224-8790-708E30E7C97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DBE687B0-93B4-4445-AEB9-4E89A9553661}" type="pres">
      <dgm:prSet presAssocID="{1EE6E5A8-FBE8-4224-8790-708E30E7C973}" presName="spaceRect" presStyleCnt="0"/>
      <dgm:spPr/>
    </dgm:pt>
    <dgm:pt modelId="{A9E9E1A2-2632-4554-BA9E-B0E5CD70B30C}" type="pres">
      <dgm:prSet presAssocID="{1EE6E5A8-FBE8-4224-8790-708E30E7C973}" presName="parTx" presStyleLbl="revTx" presStyleIdx="1" presStyleCnt="6">
        <dgm:presLayoutVars>
          <dgm:chMax val="0"/>
          <dgm:chPref val="0"/>
        </dgm:presLayoutVars>
      </dgm:prSet>
      <dgm:spPr/>
    </dgm:pt>
    <dgm:pt modelId="{19916584-00C2-4571-8611-76BA885098C9}" type="pres">
      <dgm:prSet presAssocID="{0EBD2A1C-90C0-42F9-B7EF-0975EE41E0E5}" presName="sibTrans" presStyleCnt="0"/>
      <dgm:spPr/>
    </dgm:pt>
    <dgm:pt modelId="{BB139B5A-FDFD-48ED-A106-E6B19417F915}" type="pres">
      <dgm:prSet presAssocID="{B42BE239-B036-45E2-B165-B22EE2012A13}" presName="compNode" presStyleCnt="0"/>
      <dgm:spPr/>
    </dgm:pt>
    <dgm:pt modelId="{B704DEEA-3610-4BDA-8437-D9B78E89159A}" type="pres">
      <dgm:prSet presAssocID="{B42BE239-B036-45E2-B165-B22EE2012A13}" presName="bgRect" presStyleLbl="bgShp" presStyleIdx="2" presStyleCnt="6"/>
      <dgm:spPr/>
    </dgm:pt>
    <dgm:pt modelId="{AC72E822-4320-4558-ADF5-F97ACE011D5E}" type="pres">
      <dgm:prSet presAssocID="{B42BE239-B036-45E2-B165-B22EE2012A1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18BC06BA-4F90-4934-BA03-B4DF3CC5C575}" type="pres">
      <dgm:prSet presAssocID="{B42BE239-B036-45E2-B165-B22EE2012A13}" presName="spaceRect" presStyleCnt="0"/>
      <dgm:spPr/>
    </dgm:pt>
    <dgm:pt modelId="{6DBFD1E7-E4F4-473D-83DD-A4631603E2E7}" type="pres">
      <dgm:prSet presAssocID="{B42BE239-B036-45E2-B165-B22EE2012A13}" presName="parTx" presStyleLbl="revTx" presStyleIdx="2" presStyleCnt="6">
        <dgm:presLayoutVars>
          <dgm:chMax val="0"/>
          <dgm:chPref val="0"/>
        </dgm:presLayoutVars>
      </dgm:prSet>
      <dgm:spPr/>
    </dgm:pt>
    <dgm:pt modelId="{45CEBE79-39B0-4055-8766-981DA5B5416A}" type="pres">
      <dgm:prSet presAssocID="{94702A3C-C79C-4C96-B233-4CE935BF1BA3}" presName="sibTrans" presStyleCnt="0"/>
      <dgm:spPr/>
    </dgm:pt>
    <dgm:pt modelId="{5F12DC26-5E57-4D48-B907-2F134C5D4FCB}" type="pres">
      <dgm:prSet presAssocID="{666E8880-2E93-4F2E-B314-90FCDE9A6A70}" presName="compNode" presStyleCnt="0"/>
      <dgm:spPr/>
    </dgm:pt>
    <dgm:pt modelId="{7D52A09C-3891-4B9C-8A87-1D4DD4BE696A}" type="pres">
      <dgm:prSet presAssocID="{666E8880-2E93-4F2E-B314-90FCDE9A6A70}" presName="bgRect" presStyleLbl="bgShp" presStyleIdx="3" presStyleCnt="6"/>
      <dgm:spPr/>
    </dgm:pt>
    <dgm:pt modelId="{1406FD00-166B-432C-8267-E990EACDE816}" type="pres">
      <dgm:prSet presAssocID="{666E8880-2E93-4F2E-B314-90FCDE9A6A7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ircular Flowchart"/>
        </a:ext>
      </dgm:extLst>
    </dgm:pt>
    <dgm:pt modelId="{9DC6AE64-7C5B-4C5A-9313-B75C58AF099E}" type="pres">
      <dgm:prSet presAssocID="{666E8880-2E93-4F2E-B314-90FCDE9A6A70}" presName="spaceRect" presStyleCnt="0"/>
      <dgm:spPr/>
    </dgm:pt>
    <dgm:pt modelId="{09956C86-D077-4ECC-9AE4-0DD5805654D3}" type="pres">
      <dgm:prSet presAssocID="{666E8880-2E93-4F2E-B314-90FCDE9A6A70}" presName="parTx" presStyleLbl="revTx" presStyleIdx="3" presStyleCnt="6">
        <dgm:presLayoutVars>
          <dgm:chMax val="0"/>
          <dgm:chPref val="0"/>
        </dgm:presLayoutVars>
      </dgm:prSet>
      <dgm:spPr/>
    </dgm:pt>
    <dgm:pt modelId="{7FC1C421-26A1-4D2A-B2CA-EA003D503954}" type="pres">
      <dgm:prSet presAssocID="{32972D4D-D07F-4FE4-86FA-EA20F9901F23}" presName="sibTrans" presStyleCnt="0"/>
      <dgm:spPr/>
    </dgm:pt>
    <dgm:pt modelId="{D3E0B0E1-6FD5-4EA1-9908-C084521F534B}" type="pres">
      <dgm:prSet presAssocID="{FBC475B5-4744-40C1-A982-1724601279B8}" presName="compNode" presStyleCnt="0"/>
      <dgm:spPr/>
    </dgm:pt>
    <dgm:pt modelId="{7993B2CF-673D-4DCD-95C5-757AA8EA5578}" type="pres">
      <dgm:prSet presAssocID="{FBC475B5-4744-40C1-A982-1724601279B8}" presName="bgRect" presStyleLbl="bgShp" presStyleIdx="4" presStyleCnt="6"/>
      <dgm:spPr/>
    </dgm:pt>
    <dgm:pt modelId="{99437F49-09CA-4CBE-B1F9-3E7525EAA6F6}" type="pres">
      <dgm:prSet presAssocID="{FBC475B5-4744-40C1-A982-1724601279B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30863FC2-BB24-4F6F-9505-8B2268183ACC}" type="pres">
      <dgm:prSet presAssocID="{FBC475B5-4744-40C1-A982-1724601279B8}" presName="spaceRect" presStyleCnt="0"/>
      <dgm:spPr/>
    </dgm:pt>
    <dgm:pt modelId="{AAEA49B8-8812-40BB-9B77-A4AE9255C3AE}" type="pres">
      <dgm:prSet presAssocID="{FBC475B5-4744-40C1-A982-1724601279B8}" presName="parTx" presStyleLbl="revTx" presStyleIdx="4" presStyleCnt="6">
        <dgm:presLayoutVars>
          <dgm:chMax val="0"/>
          <dgm:chPref val="0"/>
        </dgm:presLayoutVars>
      </dgm:prSet>
      <dgm:spPr/>
    </dgm:pt>
    <dgm:pt modelId="{A72D48C4-EF9A-459D-A2EF-959AD780900F}" type="pres">
      <dgm:prSet presAssocID="{294E45EB-842E-4B84-AF83-B6477C49107B}" presName="sibTrans" presStyleCnt="0"/>
      <dgm:spPr/>
    </dgm:pt>
    <dgm:pt modelId="{818E1C4B-7957-4555-93EC-26E5412DA55A}" type="pres">
      <dgm:prSet presAssocID="{C9D1C97C-DC98-4EF5-84DA-DB3736008A4E}" presName="compNode" presStyleCnt="0"/>
      <dgm:spPr/>
    </dgm:pt>
    <dgm:pt modelId="{AF835401-C99D-44ED-AC83-0AB73708B987}" type="pres">
      <dgm:prSet presAssocID="{C9D1C97C-DC98-4EF5-84DA-DB3736008A4E}" presName="bgRect" presStyleLbl="bgShp" presStyleIdx="5" presStyleCnt="6"/>
      <dgm:spPr/>
    </dgm:pt>
    <dgm:pt modelId="{E01FAB8B-4343-4247-A5A6-CF3BB81E6DD6}" type="pres">
      <dgm:prSet presAssocID="{C9D1C97C-DC98-4EF5-84DA-DB3736008A4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ntract"/>
        </a:ext>
      </dgm:extLst>
    </dgm:pt>
    <dgm:pt modelId="{06BFC15A-AF96-47DE-9608-C595AA694C2E}" type="pres">
      <dgm:prSet presAssocID="{C9D1C97C-DC98-4EF5-84DA-DB3736008A4E}" presName="spaceRect" presStyleCnt="0"/>
      <dgm:spPr/>
    </dgm:pt>
    <dgm:pt modelId="{C2449DB1-16B6-495D-B41E-60C62022154A}" type="pres">
      <dgm:prSet presAssocID="{C9D1C97C-DC98-4EF5-84DA-DB3736008A4E}" presName="parTx" presStyleLbl="revTx" presStyleIdx="5" presStyleCnt="6">
        <dgm:presLayoutVars>
          <dgm:chMax val="0"/>
          <dgm:chPref val="0"/>
        </dgm:presLayoutVars>
      </dgm:prSet>
      <dgm:spPr/>
    </dgm:pt>
  </dgm:ptLst>
  <dgm:cxnLst>
    <dgm:cxn modelId="{A5B0F023-DBA4-46F3-B7E0-581C2D120AA2}" type="presOf" srcId="{C9557168-FC55-45BA-9C82-3E49CEEB5B00}" destId="{890A0EB3-A4BB-4093-AF3A-302D5455FDEC}" srcOrd="0" destOrd="0" presId="urn:microsoft.com/office/officeart/2018/2/layout/IconVerticalSolidList"/>
    <dgm:cxn modelId="{9470A125-A9B3-4B98-ACCF-D5CFD8983F1C}" type="presOf" srcId="{666E8880-2E93-4F2E-B314-90FCDE9A6A70}" destId="{09956C86-D077-4ECC-9AE4-0DD5805654D3}" srcOrd="0" destOrd="0" presId="urn:microsoft.com/office/officeart/2018/2/layout/IconVerticalSolidList"/>
    <dgm:cxn modelId="{344A4C2C-A478-47A2-9FE0-52BD5DC05A77}" srcId="{C9557168-FC55-45BA-9C82-3E49CEEB5B00}" destId="{C9D1C97C-DC98-4EF5-84DA-DB3736008A4E}" srcOrd="5" destOrd="0" parTransId="{39CA4E3F-79A0-4885-8C8B-B3E006DF5962}" sibTransId="{065D1694-0E84-41EA-948F-80E9DB97E41A}"/>
    <dgm:cxn modelId="{29AF8034-D75A-48C6-BF3F-9804C58C89DC}" srcId="{C9557168-FC55-45BA-9C82-3E49CEEB5B00}" destId="{1EE6E5A8-FBE8-4224-8790-708E30E7C973}" srcOrd="1" destOrd="0" parTransId="{BD0333A7-5D0B-40EE-9A66-F4BB44AAAA58}" sibTransId="{0EBD2A1C-90C0-42F9-B7EF-0975EE41E0E5}"/>
    <dgm:cxn modelId="{63BEB136-0FC1-4C5A-BDCF-F1DEDFDB1499}" type="presOf" srcId="{958C5967-FAE1-4C38-A99D-2B8EFAF22F69}" destId="{03936855-BC9E-4137-B0B3-FD2771B5271F}" srcOrd="0" destOrd="0" presId="urn:microsoft.com/office/officeart/2018/2/layout/IconVerticalSolidList"/>
    <dgm:cxn modelId="{FC807C63-276B-4797-80B6-C6D2DB3295EB}" srcId="{C9557168-FC55-45BA-9C82-3E49CEEB5B00}" destId="{B42BE239-B036-45E2-B165-B22EE2012A13}" srcOrd="2" destOrd="0" parTransId="{6DE7FCD1-06F4-4B85-8AB6-6B89FFFE7518}" sibTransId="{94702A3C-C79C-4C96-B233-4CE935BF1BA3}"/>
    <dgm:cxn modelId="{6C2B1C70-2397-4C5D-A745-3961D78B9533}" type="presOf" srcId="{FBC475B5-4744-40C1-A982-1724601279B8}" destId="{AAEA49B8-8812-40BB-9B77-A4AE9255C3AE}" srcOrd="0" destOrd="0" presId="urn:microsoft.com/office/officeart/2018/2/layout/IconVerticalSolidList"/>
    <dgm:cxn modelId="{87AB3E76-2FEC-4696-8089-4FA0135C674F}" srcId="{C9557168-FC55-45BA-9C82-3E49CEEB5B00}" destId="{958C5967-FAE1-4C38-A99D-2B8EFAF22F69}" srcOrd="0" destOrd="0" parTransId="{4270A5FB-DA08-4DDE-8157-212D72C67089}" sibTransId="{82B4B0A2-4CE4-4DFA-9E45-12C87553FD16}"/>
    <dgm:cxn modelId="{80BF0183-2CB1-4F45-8103-E02F64D330C9}" srcId="{C9557168-FC55-45BA-9C82-3E49CEEB5B00}" destId="{FBC475B5-4744-40C1-A982-1724601279B8}" srcOrd="4" destOrd="0" parTransId="{C726D493-03AC-4AE7-B4A6-952FE284525F}" sibTransId="{294E45EB-842E-4B84-AF83-B6477C49107B}"/>
    <dgm:cxn modelId="{24245897-EE59-49A3-B541-E08B9C261128}" type="presOf" srcId="{1EE6E5A8-FBE8-4224-8790-708E30E7C973}" destId="{A9E9E1A2-2632-4554-BA9E-B0E5CD70B30C}" srcOrd="0" destOrd="0" presId="urn:microsoft.com/office/officeart/2018/2/layout/IconVerticalSolidList"/>
    <dgm:cxn modelId="{34E4C6CD-DE48-46E7-AD8C-5223FD298C07}" srcId="{C9557168-FC55-45BA-9C82-3E49CEEB5B00}" destId="{666E8880-2E93-4F2E-B314-90FCDE9A6A70}" srcOrd="3" destOrd="0" parTransId="{9DA3922D-D1C5-4854-AF29-519506781C53}" sibTransId="{32972D4D-D07F-4FE4-86FA-EA20F9901F23}"/>
    <dgm:cxn modelId="{C02C66D9-8A63-4D7F-9A28-B27C66B8B15E}" type="presOf" srcId="{C9D1C97C-DC98-4EF5-84DA-DB3736008A4E}" destId="{C2449DB1-16B6-495D-B41E-60C62022154A}" srcOrd="0" destOrd="0" presId="urn:microsoft.com/office/officeart/2018/2/layout/IconVerticalSolidList"/>
    <dgm:cxn modelId="{A4F58DE3-E408-4D62-A1D2-511C196BC61E}" type="presOf" srcId="{B42BE239-B036-45E2-B165-B22EE2012A13}" destId="{6DBFD1E7-E4F4-473D-83DD-A4631603E2E7}" srcOrd="0" destOrd="0" presId="urn:microsoft.com/office/officeart/2018/2/layout/IconVerticalSolidList"/>
    <dgm:cxn modelId="{6689B60B-74D0-4CD5-84FA-C0EE4903D867}" type="presParOf" srcId="{890A0EB3-A4BB-4093-AF3A-302D5455FDEC}" destId="{45A4AB26-92C0-4C84-B8E4-BEFC9BE4E184}" srcOrd="0" destOrd="0" presId="urn:microsoft.com/office/officeart/2018/2/layout/IconVerticalSolidList"/>
    <dgm:cxn modelId="{F488F647-E96A-47D7-B4D8-225286B170F3}" type="presParOf" srcId="{45A4AB26-92C0-4C84-B8E4-BEFC9BE4E184}" destId="{92B7CE22-1A08-434A-9194-CCD57C284327}" srcOrd="0" destOrd="0" presId="urn:microsoft.com/office/officeart/2018/2/layout/IconVerticalSolidList"/>
    <dgm:cxn modelId="{F9A7227C-85FD-4ABC-9EEF-2BB3E6C40A6F}" type="presParOf" srcId="{45A4AB26-92C0-4C84-B8E4-BEFC9BE4E184}" destId="{1BF61658-E5B1-40A0-A8C8-4ED7CA75B9C7}" srcOrd="1" destOrd="0" presId="urn:microsoft.com/office/officeart/2018/2/layout/IconVerticalSolidList"/>
    <dgm:cxn modelId="{5CB86852-7A00-4AF3-ACFF-392FFFA45DD1}" type="presParOf" srcId="{45A4AB26-92C0-4C84-B8E4-BEFC9BE4E184}" destId="{E56DB702-37E9-483F-A267-FD3805D27B0E}" srcOrd="2" destOrd="0" presId="urn:microsoft.com/office/officeart/2018/2/layout/IconVerticalSolidList"/>
    <dgm:cxn modelId="{19DF0D1C-E974-4468-AEEA-162FBC4EEF8C}" type="presParOf" srcId="{45A4AB26-92C0-4C84-B8E4-BEFC9BE4E184}" destId="{03936855-BC9E-4137-B0B3-FD2771B5271F}" srcOrd="3" destOrd="0" presId="urn:microsoft.com/office/officeart/2018/2/layout/IconVerticalSolidList"/>
    <dgm:cxn modelId="{F6246234-6EFA-45D4-8620-DF51551913ED}" type="presParOf" srcId="{890A0EB3-A4BB-4093-AF3A-302D5455FDEC}" destId="{D1B9679F-68F1-4079-9AD2-FA2D54285892}" srcOrd="1" destOrd="0" presId="urn:microsoft.com/office/officeart/2018/2/layout/IconVerticalSolidList"/>
    <dgm:cxn modelId="{58D834AB-888B-45B1-98BB-0FB6E51EC7FB}" type="presParOf" srcId="{890A0EB3-A4BB-4093-AF3A-302D5455FDEC}" destId="{01C97B7D-5DA6-4DE7-8A5A-6983A500FE2C}" srcOrd="2" destOrd="0" presId="urn:microsoft.com/office/officeart/2018/2/layout/IconVerticalSolidList"/>
    <dgm:cxn modelId="{ECDC136D-632B-42FB-A7A1-3C27FD1DC941}" type="presParOf" srcId="{01C97B7D-5DA6-4DE7-8A5A-6983A500FE2C}" destId="{9E6A23B9-107D-4AA2-AF1E-6A8C785EA0A3}" srcOrd="0" destOrd="0" presId="urn:microsoft.com/office/officeart/2018/2/layout/IconVerticalSolidList"/>
    <dgm:cxn modelId="{B3A0A840-EE36-4054-AF14-126F9332AA82}" type="presParOf" srcId="{01C97B7D-5DA6-4DE7-8A5A-6983A500FE2C}" destId="{4CA396BE-8AA8-4F52-938B-7A738FC063C8}" srcOrd="1" destOrd="0" presId="urn:microsoft.com/office/officeart/2018/2/layout/IconVerticalSolidList"/>
    <dgm:cxn modelId="{C7DB7D93-0292-482F-BC4F-90E467FC94C3}" type="presParOf" srcId="{01C97B7D-5DA6-4DE7-8A5A-6983A500FE2C}" destId="{DBE687B0-93B4-4445-AEB9-4E89A9553661}" srcOrd="2" destOrd="0" presId="urn:microsoft.com/office/officeart/2018/2/layout/IconVerticalSolidList"/>
    <dgm:cxn modelId="{1CFD3E24-8AA1-4BBD-8524-2D89D0713E09}" type="presParOf" srcId="{01C97B7D-5DA6-4DE7-8A5A-6983A500FE2C}" destId="{A9E9E1A2-2632-4554-BA9E-B0E5CD70B30C}" srcOrd="3" destOrd="0" presId="urn:microsoft.com/office/officeart/2018/2/layout/IconVerticalSolidList"/>
    <dgm:cxn modelId="{D74D54D6-ED39-4D66-A46C-F7ED1423FB93}" type="presParOf" srcId="{890A0EB3-A4BB-4093-AF3A-302D5455FDEC}" destId="{19916584-00C2-4571-8611-76BA885098C9}" srcOrd="3" destOrd="0" presId="urn:microsoft.com/office/officeart/2018/2/layout/IconVerticalSolidList"/>
    <dgm:cxn modelId="{472C13B5-DD35-456A-9BAC-4BFF987245DE}" type="presParOf" srcId="{890A0EB3-A4BB-4093-AF3A-302D5455FDEC}" destId="{BB139B5A-FDFD-48ED-A106-E6B19417F915}" srcOrd="4" destOrd="0" presId="urn:microsoft.com/office/officeart/2018/2/layout/IconVerticalSolidList"/>
    <dgm:cxn modelId="{CDE56492-2269-42F8-B812-DF8D4E6BB7CD}" type="presParOf" srcId="{BB139B5A-FDFD-48ED-A106-E6B19417F915}" destId="{B704DEEA-3610-4BDA-8437-D9B78E89159A}" srcOrd="0" destOrd="0" presId="urn:microsoft.com/office/officeart/2018/2/layout/IconVerticalSolidList"/>
    <dgm:cxn modelId="{CAE59CC2-EF02-4685-9BD4-E583E3D3CBAF}" type="presParOf" srcId="{BB139B5A-FDFD-48ED-A106-E6B19417F915}" destId="{AC72E822-4320-4558-ADF5-F97ACE011D5E}" srcOrd="1" destOrd="0" presId="urn:microsoft.com/office/officeart/2018/2/layout/IconVerticalSolidList"/>
    <dgm:cxn modelId="{2938F8F1-5B24-4463-BBDE-D75977F2A276}" type="presParOf" srcId="{BB139B5A-FDFD-48ED-A106-E6B19417F915}" destId="{18BC06BA-4F90-4934-BA03-B4DF3CC5C575}" srcOrd="2" destOrd="0" presId="urn:microsoft.com/office/officeart/2018/2/layout/IconVerticalSolidList"/>
    <dgm:cxn modelId="{4842B42E-CF42-4C72-853D-5463D1A84033}" type="presParOf" srcId="{BB139B5A-FDFD-48ED-A106-E6B19417F915}" destId="{6DBFD1E7-E4F4-473D-83DD-A4631603E2E7}" srcOrd="3" destOrd="0" presId="urn:microsoft.com/office/officeart/2018/2/layout/IconVerticalSolidList"/>
    <dgm:cxn modelId="{D74E99B4-438B-45F4-A14F-71C8FD677D91}" type="presParOf" srcId="{890A0EB3-A4BB-4093-AF3A-302D5455FDEC}" destId="{45CEBE79-39B0-4055-8766-981DA5B5416A}" srcOrd="5" destOrd="0" presId="urn:microsoft.com/office/officeart/2018/2/layout/IconVerticalSolidList"/>
    <dgm:cxn modelId="{3718EA05-1F6F-4216-BB79-FB2D8DDB3013}" type="presParOf" srcId="{890A0EB3-A4BB-4093-AF3A-302D5455FDEC}" destId="{5F12DC26-5E57-4D48-B907-2F134C5D4FCB}" srcOrd="6" destOrd="0" presId="urn:microsoft.com/office/officeart/2018/2/layout/IconVerticalSolidList"/>
    <dgm:cxn modelId="{E8CBB5AD-A301-4BE2-864B-56F06250A1DA}" type="presParOf" srcId="{5F12DC26-5E57-4D48-B907-2F134C5D4FCB}" destId="{7D52A09C-3891-4B9C-8A87-1D4DD4BE696A}" srcOrd="0" destOrd="0" presId="urn:microsoft.com/office/officeart/2018/2/layout/IconVerticalSolidList"/>
    <dgm:cxn modelId="{FB3865EE-9063-4239-9F69-B43C461D9331}" type="presParOf" srcId="{5F12DC26-5E57-4D48-B907-2F134C5D4FCB}" destId="{1406FD00-166B-432C-8267-E990EACDE816}" srcOrd="1" destOrd="0" presId="urn:microsoft.com/office/officeart/2018/2/layout/IconVerticalSolidList"/>
    <dgm:cxn modelId="{9ECD1158-5EC1-4BB8-9FA9-EC216A6A937E}" type="presParOf" srcId="{5F12DC26-5E57-4D48-B907-2F134C5D4FCB}" destId="{9DC6AE64-7C5B-4C5A-9313-B75C58AF099E}" srcOrd="2" destOrd="0" presId="urn:microsoft.com/office/officeart/2018/2/layout/IconVerticalSolidList"/>
    <dgm:cxn modelId="{CB0944AD-38FA-48B9-A930-2BD3AA442727}" type="presParOf" srcId="{5F12DC26-5E57-4D48-B907-2F134C5D4FCB}" destId="{09956C86-D077-4ECC-9AE4-0DD5805654D3}" srcOrd="3" destOrd="0" presId="urn:microsoft.com/office/officeart/2018/2/layout/IconVerticalSolidList"/>
    <dgm:cxn modelId="{6A4F370D-AE3F-4BA6-AD4C-188247EB801B}" type="presParOf" srcId="{890A0EB3-A4BB-4093-AF3A-302D5455FDEC}" destId="{7FC1C421-26A1-4D2A-B2CA-EA003D503954}" srcOrd="7" destOrd="0" presId="urn:microsoft.com/office/officeart/2018/2/layout/IconVerticalSolidList"/>
    <dgm:cxn modelId="{E583F2E1-AB94-4D2C-A939-F647831D0DAF}" type="presParOf" srcId="{890A0EB3-A4BB-4093-AF3A-302D5455FDEC}" destId="{D3E0B0E1-6FD5-4EA1-9908-C084521F534B}" srcOrd="8" destOrd="0" presId="urn:microsoft.com/office/officeart/2018/2/layout/IconVerticalSolidList"/>
    <dgm:cxn modelId="{5C717F96-B261-4C3B-82DA-E925E8C8741E}" type="presParOf" srcId="{D3E0B0E1-6FD5-4EA1-9908-C084521F534B}" destId="{7993B2CF-673D-4DCD-95C5-757AA8EA5578}" srcOrd="0" destOrd="0" presId="urn:microsoft.com/office/officeart/2018/2/layout/IconVerticalSolidList"/>
    <dgm:cxn modelId="{6BAA3864-6FAA-4C10-92DB-C8FCF3BD24E3}" type="presParOf" srcId="{D3E0B0E1-6FD5-4EA1-9908-C084521F534B}" destId="{99437F49-09CA-4CBE-B1F9-3E7525EAA6F6}" srcOrd="1" destOrd="0" presId="urn:microsoft.com/office/officeart/2018/2/layout/IconVerticalSolidList"/>
    <dgm:cxn modelId="{4D709290-C52A-4FBC-AFCA-20172E38D2B4}" type="presParOf" srcId="{D3E0B0E1-6FD5-4EA1-9908-C084521F534B}" destId="{30863FC2-BB24-4F6F-9505-8B2268183ACC}" srcOrd="2" destOrd="0" presId="urn:microsoft.com/office/officeart/2018/2/layout/IconVerticalSolidList"/>
    <dgm:cxn modelId="{24D9EF15-FB98-4B90-A18C-2F4627D80DF5}" type="presParOf" srcId="{D3E0B0E1-6FD5-4EA1-9908-C084521F534B}" destId="{AAEA49B8-8812-40BB-9B77-A4AE9255C3AE}" srcOrd="3" destOrd="0" presId="urn:microsoft.com/office/officeart/2018/2/layout/IconVerticalSolidList"/>
    <dgm:cxn modelId="{08B1CACB-0B3C-426F-BFBD-ABEB4F81A205}" type="presParOf" srcId="{890A0EB3-A4BB-4093-AF3A-302D5455FDEC}" destId="{A72D48C4-EF9A-459D-A2EF-959AD780900F}" srcOrd="9" destOrd="0" presId="urn:microsoft.com/office/officeart/2018/2/layout/IconVerticalSolidList"/>
    <dgm:cxn modelId="{A0A0AE63-1ED1-405D-8A5B-CBF288C702F6}" type="presParOf" srcId="{890A0EB3-A4BB-4093-AF3A-302D5455FDEC}" destId="{818E1C4B-7957-4555-93EC-26E5412DA55A}" srcOrd="10" destOrd="0" presId="urn:microsoft.com/office/officeart/2018/2/layout/IconVerticalSolidList"/>
    <dgm:cxn modelId="{8F069CAE-2166-4AC5-B6ED-E078BBE3FC66}" type="presParOf" srcId="{818E1C4B-7957-4555-93EC-26E5412DA55A}" destId="{AF835401-C99D-44ED-AC83-0AB73708B987}" srcOrd="0" destOrd="0" presId="urn:microsoft.com/office/officeart/2018/2/layout/IconVerticalSolidList"/>
    <dgm:cxn modelId="{3DEBFD32-DC7B-4E14-BE32-7B805CDCD125}" type="presParOf" srcId="{818E1C4B-7957-4555-93EC-26E5412DA55A}" destId="{E01FAB8B-4343-4247-A5A6-CF3BB81E6DD6}" srcOrd="1" destOrd="0" presId="urn:microsoft.com/office/officeart/2018/2/layout/IconVerticalSolidList"/>
    <dgm:cxn modelId="{BD6D481A-1BD2-44F6-AEC2-FF0E82605D71}" type="presParOf" srcId="{818E1C4B-7957-4555-93EC-26E5412DA55A}" destId="{06BFC15A-AF96-47DE-9608-C595AA694C2E}" srcOrd="2" destOrd="0" presId="urn:microsoft.com/office/officeart/2018/2/layout/IconVerticalSolidList"/>
    <dgm:cxn modelId="{432379C7-8964-4322-A02D-1C592CA30145}" type="presParOf" srcId="{818E1C4B-7957-4555-93EC-26E5412DA55A}" destId="{C2449DB1-16B6-495D-B41E-60C62022154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B7CE22-1A08-434A-9194-CCD57C284327}">
      <dsp:nvSpPr>
        <dsp:cNvPr id="0" name=""/>
        <dsp:cNvSpPr/>
      </dsp:nvSpPr>
      <dsp:spPr>
        <a:xfrm>
          <a:off x="0" y="1808"/>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F61658-E5B1-40A0-A8C8-4ED7CA75B9C7}">
      <dsp:nvSpPr>
        <dsp:cNvPr id="0" name=""/>
        <dsp:cNvSpPr/>
      </dsp:nvSpPr>
      <dsp:spPr>
        <a:xfrm>
          <a:off x="233059" y="175158"/>
          <a:ext cx="423745" cy="4237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936855-BC9E-4137-B0B3-FD2771B5271F}">
      <dsp:nvSpPr>
        <dsp:cNvPr id="0" name=""/>
        <dsp:cNvSpPr/>
      </dsp:nvSpPr>
      <dsp:spPr>
        <a:xfrm>
          <a:off x="889864" y="1808"/>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90000"/>
            </a:lnSpc>
            <a:spcBef>
              <a:spcPct val="0"/>
            </a:spcBef>
            <a:spcAft>
              <a:spcPct val="35000"/>
            </a:spcAft>
            <a:buNone/>
          </a:pPr>
          <a:r>
            <a:rPr lang="en-US" sz="1900" kern="1200"/>
            <a:t>Testing our Custom NFC Antenna</a:t>
          </a:r>
        </a:p>
      </dsp:txBody>
      <dsp:txXfrm>
        <a:off x="889864" y="1808"/>
        <a:ext cx="5355400" cy="770445"/>
      </dsp:txXfrm>
    </dsp:sp>
    <dsp:sp modelId="{9E6A23B9-107D-4AA2-AF1E-6A8C785EA0A3}">
      <dsp:nvSpPr>
        <dsp:cNvPr id="0" name=""/>
        <dsp:cNvSpPr/>
      </dsp:nvSpPr>
      <dsp:spPr>
        <a:xfrm>
          <a:off x="0" y="964865"/>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A396BE-8AA8-4F52-938B-7A738FC063C8}">
      <dsp:nvSpPr>
        <dsp:cNvPr id="0" name=""/>
        <dsp:cNvSpPr/>
      </dsp:nvSpPr>
      <dsp:spPr>
        <a:xfrm>
          <a:off x="233059" y="1138215"/>
          <a:ext cx="423745" cy="4237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E9E1A2-2632-4554-BA9E-B0E5CD70B30C}">
      <dsp:nvSpPr>
        <dsp:cNvPr id="0" name=""/>
        <dsp:cNvSpPr/>
      </dsp:nvSpPr>
      <dsp:spPr>
        <a:xfrm>
          <a:off x="889864" y="964865"/>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90000"/>
            </a:lnSpc>
            <a:spcBef>
              <a:spcPct val="0"/>
            </a:spcBef>
            <a:spcAft>
              <a:spcPct val="35000"/>
            </a:spcAft>
            <a:buNone/>
          </a:pPr>
          <a:r>
            <a:rPr lang="en-US" sz="1900" kern="1200"/>
            <a:t>Final Report</a:t>
          </a:r>
        </a:p>
      </dsp:txBody>
      <dsp:txXfrm>
        <a:off x="889864" y="964865"/>
        <a:ext cx="5355400" cy="770445"/>
      </dsp:txXfrm>
    </dsp:sp>
    <dsp:sp modelId="{B704DEEA-3610-4BDA-8437-D9B78E89159A}">
      <dsp:nvSpPr>
        <dsp:cNvPr id="0" name=""/>
        <dsp:cNvSpPr/>
      </dsp:nvSpPr>
      <dsp:spPr>
        <a:xfrm>
          <a:off x="0" y="1927922"/>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72E822-4320-4558-ADF5-F97ACE011D5E}">
      <dsp:nvSpPr>
        <dsp:cNvPr id="0" name=""/>
        <dsp:cNvSpPr/>
      </dsp:nvSpPr>
      <dsp:spPr>
        <a:xfrm>
          <a:off x="233059" y="2101272"/>
          <a:ext cx="423745" cy="4237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BFD1E7-E4F4-473D-83DD-A4631603E2E7}">
      <dsp:nvSpPr>
        <dsp:cNvPr id="0" name=""/>
        <dsp:cNvSpPr/>
      </dsp:nvSpPr>
      <dsp:spPr>
        <a:xfrm>
          <a:off x="889864" y="1927922"/>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90000"/>
            </a:lnSpc>
            <a:spcBef>
              <a:spcPct val="0"/>
            </a:spcBef>
            <a:spcAft>
              <a:spcPct val="35000"/>
            </a:spcAft>
            <a:buNone/>
          </a:pPr>
          <a:r>
            <a:rPr lang="en-US" sz="1900" kern="1200"/>
            <a:t>IEEE Presentation</a:t>
          </a:r>
        </a:p>
      </dsp:txBody>
      <dsp:txXfrm>
        <a:off x="889864" y="1927922"/>
        <a:ext cx="5355400" cy="770445"/>
      </dsp:txXfrm>
    </dsp:sp>
    <dsp:sp modelId="{7D52A09C-3891-4B9C-8A87-1D4DD4BE696A}">
      <dsp:nvSpPr>
        <dsp:cNvPr id="0" name=""/>
        <dsp:cNvSpPr/>
      </dsp:nvSpPr>
      <dsp:spPr>
        <a:xfrm>
          <a:off x="0" y="2890979"/>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06FD00-166B-432C-8267-E990EACDE816}">
      <dsp:nvSpPr>
        <dsp:cNvPr id="0" name=""/>
        <dsp:cNvSpPr/>
      </dsp:nvSpPr>
      <dsp:spPr>
        <a:xfrm>
          <a:off x="233059" y="3064329"/>
          <a:ext cx="423745" cy="4237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956C86-D077-4ECC-9AE4-0DD5805654D3}">
      <dsp:nvSpPr>
        <dsp:cNvPr id="0" name=""/>
        <dsp:cNvSpPr/>
      </dsp:nvSpPr>
      <dsp:spPr>
        <a:xfrm>
          <a:off x="889864" y="2890979"/>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90000"/>
            </a:lnSpc>
            <a:spcBef>
              <a:spcPct val="0"/>
            </a:spcBef>
            <a:spcAft>
              <a:spcPct val="35000"/>
            </a:spcAft>
            <a:buNone/>
          </a:pPr>
          <a:r>
            <a:rPr lang="en-US" sz="1900" kern="1200"/>
            <a:t>Redesign 3D model to be more compact &amp; effective</a:t>
          </a:r>
        </a:p>
      </dsp:txBody>
      <dsp:txXfrm>
        <a:off x="889864" y="2890979"/>
        <a:ext cx="5355400" cy="770445"/>
      </dsp:txXfrm>
    </dsp:sp>
    <dsp:sp modelId="{7993B2CF-673D-4DCD-95C5-757AA8EA5578}">
      <dsp:nvSpPr>
        <dsp:cNvPr id="0" name=""/>
        <dsp:cNvSpPr/>
      </dsp:nvSpPr>
      <dsp:spPr>
        <a:xfrm>
          <a:off x="0" y="3854036"/>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437F49-09CA-4CBE-B1F9-3E7525EAA6F6}">
      <dsp:nvSpPr>
        <dsp:cNvPr id="0" name=""/>
        <dsp:cNvSpPr/>
      </dsp:nvSpPr>
      <dsp:spPr>
        <a:xfrm>
          <a:off x="233059" y="4027386"/>
          <a:ext cx="423745" cy="4237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EA49B8-8812-40BB-9B77-A4AE9255C3AE}">
      <dsp:nvSpPr>
        <dsp:cNvPr id="0" name=""/>
        <dsp:cNvSpPr/>
      </dsp:nvSpPr>
      <dsp:spPr>
        <a:xfrm>
          <a:off x="889864" y="3854036"/>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90000"/>
            </a:lnSpc>
            <a:spcBef>
              <a:spcPct val="0"/>
            </a:spcBef>
            <a:spcAft>
              <a:spcPct val="35000"/>
            </a:spcAft>
            <a:buNone/>
          </a:pPr>
          <a:r>
            <a:rPr lang="en-US" sz="1900" kern="1200"/>
            <a:t>Set up power modularity</a:t>
          </a:r>
        </a:p>
      </dsp:txBody>
      <dsp:txXfrm>
        <a:off x="889864" y="3854036"/>
        <a:ext cx="5355400" cy="770445"/>
      </dsp:txXfrm>
    </dsp:sp>
    <dsp:sp modelId="{AF835401-C99D-44ED-AC83-0AB73708B987}">
      <dsp:nvSpPr>
        <dsp:cNvPr id="0" name=""/>
        <dsp:cNvSpPr/>
      </dsp:nvSpPr>
      <dsp:spPr>
        <a:xfrm>
          <a:off x="0" y="4817093"/>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1FAB8B-4343-4247-A5A6-CF3BB81E6DD6}">
      <dsp:nvSpPr>
        <dsp:cNvPr id="0" name=""/>
        <dsp:cNvSpPr/>
      </dsp:nvSpPr>
      <dsp:spPr>
        <a:xfrm>
          <a:off x="233059" y="4990443"/>
          <a:ext cx="423745" cy="42374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449DB1-16B6-495D-B41E-60C62022154A}">
      <dsp:nvSpPr>
        <dsp:cNvPr id="0" name=""/>
        <dsp:cNvSpPr/>
      </dsp:nvSpPr>
      <dsp:spPr>
        <a:xfrm>
          <a:off x="889864" y="4817093"/>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90000"/>
            </a:lnSpc>
            <a:spcBef>
              <a:spcPct val="0"/>
            </a:spcBef>
            <a:spcAft>
              <a:spcPct val="35000"/>
            </a:spcAft>
            <a:buNone/>
          </a:pPr>
          <a:r>
            <a:rPr lang="en-US" sz="1900" kern="1200"/>
            <a:t>Set up data transfer with modularity (If time permits)</a:t>
          </a:r>
        </a:p>
      </dsp:txBody>
      <dsp:txXfrm>
        <a:off x="889864" y="4817093"/>
        <a:ext cx="5355400" cy="77044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693A65-E61E-41C2-8130-97A65108D97F}" type="datetimeFigureOut">
              <a:rPr lang="en-US" smtClean="0"/>
              <a:t>4/22/2024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34831-5D6C-47D9-B479-787414884C2C}" type="slidenum">
              <a:rPr lang="en-US" smtClean="0"/>
              <a:t>‹#›</a:t>
            </a:fld>
            <a:endParaRPr lang="en-US"/>
          </a:p>
        </p:txBody>
      </p:sp>
    </p:spTree>
    <p:extLst>
      <p:ext uri="{BB962C8B-B14F-4D97-AF65-F5344CB8AC3E}">
        <p14:creationId xmlns:p14="http://schemas.microsoft.com/office/powerpoint/2010/main" val="112160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Austin</a:t>
            </a:r>
          </a:p>
        </p:txBody>
      </p:sp>
      <p:sp>
        <p:nvSpPr>
          <p:cNvPr id="4" name="Slide Number Placeholder 3"/>
          <p:cNvSpPr>
            <a:spLocks noGrp="1"/>
          </p:cNvSpPr>
          <p:nvPr>
            <p:ph type="sldNum" sz="quarter" idx="5"/>
          </p:nvPr>
        </p:nvSpPr>
        <p:spPr/>
        <p:txBody>
          <a:bodyPr/>
          <a:lstStyle/>
          <a:p>
            <a:fld id="{38E34831-5D6C-47D9-B479-787414884C2C}" type="slidenum">
              <a:rPr lang="en-US" smtClean="0"/>
              <a:t>2</a:t>
            </a:fld>
            <a:endParaRPr lang="en-US"/>
          </a:p>
        </p:txBody>
      </p:sp>
    </p:spTree>
    <p:extLst>
      <p:ext uri="{BB962C8B-B14F-4D97-AF65-F5344CB8AC3E}">
        <p14:creationId xmlns:p14="http://schemas.microsoft.com/office/powerpoint/2010/main" val="2504766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Alex (Joaquin)</a:t>
            </a:r>
          </a:p>
        </p:txBody>
      </p:sp>
      <p:sp>
        <p:nvSpPr>
          <p:cNvPr id="4" name="Slide Number Placeholder 3"/>
          <p:cNvSpPr>
            <a:spLocks noGrp="1"/>
          </p:cNvSpPr>
          <p:nvPr>
            <p:ph type="sldNum" sz="quarter" idx="5"/>
          </p:nvPr>
        </p:nvSpPr>
        <p:spPr/>
        <p:txBody>
          <a:bodyPr/>
          <a:lstStyle/>
          <a:p>
            <a:fld id="{38E34831-5D6C-47D9-B479-787414884C2C}" type="slidenum">
              <a:rPr lang="en-US" smtClean="0"/>
              <a:t>11</a:t>
            </a:fld>
            <a:endParaRPr lang="en-US"/>
          </a:p>
        </p:txBody>
      </p:sp>
    </p:spTree>
    <p:extLst>
      <p:ext uri="{BB962C8B-B14F-4D97-AF65-F5344CB8AC3E}">
        <p14:creationId xmlns:p14="http://schemas.microsoft.com/office/powerpoint/2010/main" val="1652602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Joaquin</a:t>
            </a:r>
          </a:p>
        </p:txBody>
      </p:sp>
      <p:sp>
        <p:nvSpPr>
          <p:cNvPr id="4" name="Slide Number Placeholder 3"/>
          <p:cNvSpPr>
            <a:spLocks noGrp="1"/>
          </p:cNvSpPr>
          <p:nvPr>
            <p:ph type="sldNum" sz="quarter" idx="5"/>
          </p:nvPr>
        </p:nvSpPr>
        <p:spPr/>
        <p:txBody>
          <a:bodyPr/>
          <a:lstStyle/>
          <a:p>
            <a:fld id="{38E34831-5D6C-47D9-B479-787414884C2C}" type="slidenum">
              <a:rPr lang="en-US" smtClean="0"/>
              <a:t>12</a:t>
            </a:fld>
            <a:endParaRPr lang="en-US"/>
          </a:p>
        </p:txBody>
      </p:sp>
    </p:spTree>
    <p:extLst>
      <p:ext uri="{BB962C8B-B14F-4D97-AF65-F5344CB8AC3E}">
        <p14:creationId xmlns:p14="http://schemas.microsoft.com/office/powerpoint/2010/main" val="108551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Austin</a:t>
            </a:r>
          </a:p>
        </p:txBody>
      </p:sp>
      <p:sp>
        <p:nvSpPr>
          <p:cNvPr id="4" name="Slide Number Placeholder 3"/>
          <p:cNvSpPr>
            <a:spLocks noGrp="1"/>
          </p:cNvSpPr>
          <p:nvPr>
            <p:ph type="sldNum" sz="quarter" idx="5"/>
          </p:nvPr>
        </p:nvSpPr>
        <p:spPr/>
        <p:txBody>
          <a:bodyPr/>
          <a:lstStyle/>
          <a:p>
            <a:fld id="{38E34831-5D6C-47D9-B479-787414884C2C}" type="slidenum">
              <a:rPr lang="en-US" smtClean="0"/>
              <a:t>13</a:t>
            </a:fld>
            <a:endParaRPr lang="en-US"/>
          </a:p>
        </p:txBody>
      </p:sp>
    </p:spTree>
    <p:extLst>
      <p:ext uri="{BB962C8B-B14F-4D97-AF65-F5344CB8AC3E}">
        <p14:creationId xmlns:p14="http://schemas.microsoft.com/office/powerpoint/2010/main" val="3233971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Austin</a:t>
            </a:r>
          </a:p>
        </p:txBody>
      </p:sp>
      <p:sp>
        <p:nvSpPr>
          <p:cNvPr id="4" name="Slide Number Placeholder 3"/>
          <p:cNvSpPr>
            <a:spLocks noGrp="1"/>
          </p:cNvSpPr>
          <p:nvPr>
            <p:ph type="sldNum" sz="quarter" idx="5"/>
          </p:nvPr>
        </p:nvSpPr>
        <p:spPr/>
        <p:txBody>
          <a:bodyPr/>
          <a:lstStyle/>
          <a:p>
            <a:fld id="{38E34831-5D6C-47D9-B479-787414884C2C}" type="slidenum">
              <a:rPr lang="en-US" smtClean="0"/>
              <a:t>14</a:t>
            </a:fld>
            <a:endParaRPr lang="en-US"/>
          </a:p>
        </p:txBody>
      </p:sp>
    </p:spTree>
    <p:extLst>
      <p:ext uri="{BB962C8B-B14F-4D97-AF65-F5344CB8AC3E}">
        <p14:creationId xmlns:p14="http://schemas.microsoft.com/office/powerpoint/2010/main" val="191500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Joaquin</a:t>
            </a:r>
          </a:p>
        </p:txBody>
      </p:sp>
      <p:sp>
        <p:nvSpPr>
          <p:cNvPr id="4" name="Slide Number Placeholder 3"/>
          <p:cNvSpPr>
            <a:spLocks noGrp="1"/>
          </p:cNvSpPr>
          <p:nvPr>
            <p:ph type="sldNum" sz="quarter" idx="5"/>
          </p:nvPr>
        </p:nvSpPr>
        <p:spPr/>
        <p:txBody>
          <a:bodyPr/>
          <a:lstStyle/>
          <a:p>
            <a:fld id="{38E34831-5D6C-47D9-B479-787414884C2C}" type="slidenum">
              <a:rPr lang="en-US" smtClean="0"/>
              <a:t>15</a:t>
            </a:fld>
            <a:endParaRPr lang="en-US"/>
          </a:p>
        </p:txBody>
      </p:sp>
    </p:spTree>
    <p:extLst>
      <p:ext uri="{BB962C8B-B14F-4D97-AF65-F5344CB8AC3E}">
        <p14:creationId xmlns:p14="http://schemas.microsoft.com/office/powerpoint/2010/main" val="1266610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t>
            </a:r>
          </a:p>
        </p:txBody>
      </p:sp>
      <p:sp>
        <p:nvSpPr>
          <p:cNvPr id="4" name="Slide Number Placeholder 3"/>
          <p:cNvSpPr>
            <a:spLocks noGrp="1"/>
          </p:cNvSpPr>
          <p:nvPr>
            <p:ph type="sldNum" sz="quarter" idx="5"/>
          </p:nvPr>
        </p:nvSpPr>
        <p:spPr/>
        <p:txBody>
          <a:bodyPr/>
          <a:lstStyle/>
          <a:p>
            <a:fld id="{38E34831-5D6C-47D9-B479-787414884C2C}" type="slidenum">
              <a:rPr lang="en-US" smtClean="0"/>
              <a:t>16</a:t>
            </a:fld>
            <a:endParaRPr lang="en-US"/>
          </a:p>
        </p:txBody>
      </p:sp>
    </p:spTree>
    <p:extLst>
      <p:ext uri="{BB962C8B-B14F-4D97-AF65-F5344CB8AC3E}">
        <p14:creationId xmlns:p14="http://schemas.microsoft.com/office/powerpoint/2010/main" val="1151150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38E34831-5D6C-47D9-B479-787414884C2C}" type="slidenum">
              <a:rPr lang="en-US" smtClean="0"/>
              <a:t>17</a:t>
            </a:fld>
            <a:endParaRPr lang="en-US"/>
          </a:p>
        </p:txBody>
      </p:sp>
    </p:spTree>
    <p:extLst>
      <p:ext uri="{BB962C8B-B14F-4D97-AF65-F5344CB8AC3E}">
        <p14:creationId xmlns:p14="http://schemas.microsoft.com/office/powerpoint/2010/main" val="2588205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Calibri"/>
                <a:cs typeface="Calibri"/>
              </a:rPr>
              <a:t>Dylan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Calibri"/>
                <a:cs typeface="Calibri"/>
              </a:rPr>
              <a:t>The goal of this project is to create a custom NFC antenna that can communicate effectively from a larger distance than normal NFC antennas do (targeting 5 cm)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Calibri"/>
                <a:cs typeface="Calibri"/>
              </a:rPr>
              <a:t>We also want to create a modular power sharing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Calibri"/>
                <a:cs typeface="Calibri"/>
              </a:rPr>
              <a:t>Currently we are showing effective data communication through Amiibo's and lighting up LEDs according to which Amiibo was scanned. With modularity we hope to showcase multiple boards communicating effectively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Calibri"/>
                <a:cs typeface="Calibri"/>
              </a:rPr>
              <a:t>We are using Amiibo as we do not want to break the law by using Stout IDs, home security IDs, or credit cards as the information on these chips should not be publicly accessible or usable by students unless we are looking to get a felony right out of college.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a typeface="Calibri"/>
              <a:cs typeface="Calibri"/>
            </a:endParaRPr>
          </a:p>
          <a:p>
            <a:endParaRPr lang="en-US"/>
          </a:p>
        </p:txBody>
      </p:sp>
      <p:sp>
        <p:nvSpPr>
          <p:cNvPr id="4" name="Slide Number Placeholder 3"/>
          <p:cNvSpPr>
            <a:spLocks noGrp="1"/>
          </p:cNvSpPr>
          <p:nvPr>
            <p:ph type="sldNum" sz="quarter" idx="5"/>
          </p:nvPr>
        </p:nvSpPr>
        <p:spPr/>
        <p:txBody>
          <a:bodyPr/>
          <a:lstStyle/>
          <a:p>
            <a:fld id="{38E34831-5D6C-47D9-B479-787414884C2C}" type="slidenum">
              <a:rPr lang="en-US" smtClean="0"/>
              <a:t>3</a:t>
            </a:fld>
            <a:endParaRPr lang="en-US"/>
          </a:p>
        </p:txBody>
      </p:sp>
    </p:spTree>
    <p:extLst>
      <p:ext uri="{BB962C8B-B14F-4D97-AF65-F5344CB8AC3E}">
        <p14:creationId xmlns:p14="http://schemas.microsoft.com/office/powerpoint/2010/main" val="4113425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Austin</a:t>
            </a:r>
          </a:p>
        </p:txBody>
      </p:sp>
      <p:sp>
        <p:nvSpPr>
          <p:cNvPr id="4" name="Slide Number Placeholder 3"/>
          <p:cNvSpPr>
            <a:spLocks noGrp="1"/>
          </p:cNvSpPr>
          <p:nvPr>
            <p:ph type="sldNum" sz="quarter" idx="5"/>
          </p:nvPr>
        </p:nvSpPr>
        <p:spPr/>
        <p:txBody>
          <a:bodyPr/>
          <a:lstStyle/>
          <a:p>
            <a:fld id="{38E34831-5D6C-47D9-B479-787414884C2C}" type="slidenum">
              <a:rPr lang="en-US" smtClean="0"/>
              <a:t>4</a:t>
            </a:fld>
            <a:endParaRPr lang="en-US"/>
          </a:p>
        </p:txBody>
      </p:sp>
    </p:spTree>
    <p:extLst>
      <p:ext uri="{BB962C8B-B14F-4D97-AF65-F5344CB8AC3E}">
        <p14:creationId xmlns:p14="http://schemas.microsoft.com/office/powerpoint/2010/main" val="2728669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Joaquin</a:t>
            </a:r>
          </a:p>
        </p:txBody>
      </p:sp>
      <p:sp>
        <p:nvSpPr>
          <p:cNvPr id="4" name="Slide Number Placeholder 3"/>
          <p:cNvSpPr>
            <a:spLocks noGrp="1"/>
          </p:cNvSpPr>
          <p:nvPr>
            <p:ph type="sldNum" sz="quarter" idx="5"/>
          </p:nvPr>
        </p:nvSpPr>
        <p:spPr/>
        <p:txBody>
          <a:bodyPr/>
          <a:lstStyle/>
          <a:p>
            <a:fld id="{38E34831-5D6C-47D9-B479-787414884C2C}" type="slidenum">
              <a:rPr lang="en-US" smtClean="0"/>
              <a:t>5</a:t>
            </a:fld>
            <a:endParaRPr lang="en-US"/>
          </a:p>
        </p:txBody>
      </p:sp>
    </p:spTree>
    <p:extLst>
      <p:ext uri="{BB962C8B-B14F-4D97-AF65-F5344CB8AC3E}">
        <p14:creationId xmlns:p14="http://schemas.microsoft.com/office/powerpoint/2010/main" val="3520933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200"/>
              <a:t>Alex (Dylan)</a:t>
            </a:r>
          </a:p>
          <a:p>
            <a:pPr indent="-228600">
              <a:lnSpc>
                <a:spcPct val="90000"/>
              </a:lnSpc>
              <a:spcBef>
                <a:spcPts val="1000"/>
              </a:spcBef>
              <a:buFont typeface="Arial" panose="020B0604020202020204" pitchFamily="34" charset="0"/>
              <a:buChar char="•"/>
            </a:pPr>
            <a:endParaRPr lang="en-US" sz="1200"/>
          </a:p>
          <a:p>
            <a:pPr indent="-228600">
              <a:lnSpc>
                <a:spcPct val="90000"/>
              </a:lnSpc>
              <a:spcBef>
                <a:spcPts val="1000"/>
              </a:spcBef>
              <a:buFont typeface="Arial" panose="020B0604020202020204" pitchFamily="34" charset="0"/>
              <a:buChar char="•"/>
            </a:pPr>
            <a:r>
              <a:rPr lang="en-US" sz="1200"/>
              <a:t>Calculating and designing this board is what took up the majority of our first semester. </a:t>
            </a:r>
          </a:p>
          <a:p>
            <a:pPr indent="-228600">
              <a:lnSpc>
                <a:spcPct val="90000"/>
              </a:lnSpc>
              <a:spcBef>
                <a:spcPts val="1000"/>
              </a:spcBef>
              <a:buFont typeface="Arial" panose="020B0604020202020204" pitchFamily="34" charset="0"/>
              <a:buChar char="•"/>
            </a:pPr>
            <a:r>
              <a:rPr lang="en-US" sz="1200"/>
              <a:t>We performed many calculations and eventually figured out the values that our components would need to be to effectively communicate at a distance.</a:t>
            </a:r>
          </a:p>
          <a:p>
            <a:pPr indent="-228600">
              <a:lnSpc>
                <a:spcPct val="90000"/>
              </a:lnSpc>
              <a:spcBef>
                <a:spcPts val="1000"/>
              </a:spcBef>
              <a:buFont typeface="Arial" panose="020B0604020202020204" pitchFamily="34" charset="0"/>
              <a:buChar char="•"/>
            </a:pPr>
            <a:r>
              <a:rPr lang="en-US" sz="1200"/>
              <a:t>According to simulations based off the NFC antenna circuit we created we know our antenna mathematically works.</a:t>
            </a:r>
          </a:p>
          <a:p>
            <a:pPr indent="-228600">
              <a:lnSpc>
                <a:spcPct val="90000"/>
              </a:lnSpc>
              <a:spcBef>
                <a:spcPts val="1000"/>
              </a:spcBef>
              <a:buFont typeface="Arial" panose="020B0604020202020204" pitchFamily="34" charset="0"/>
              <a:buChar char="•"/>
            </a:pPr>
            <a:r>
              <a:rPr lang="en-US" sz="1200"/>
              <a:t>Debugging the board is currently being done to see why our program isn’t working.</a:t>
            </a:r>
          </a:p>
          <a:p>
            <a:endParaRPr lang="en-US"/>
          </a:p>
        </p:txBody>
      </p:sp>
      <p:sp>
        <p:nvSpPr>
          <p:cNvPr id="4" name="Slide Number Placeholder 3"/>
          <p:cNvSpPr>
            <a:spLocks noGrp="1"/>
          </p:cNvSpPr>
          <p:nvPr>
            <p:ph type="sldNum" sz="quarter" idx="5"/>
          </p:nvPr>
        </p:nvSpPr>
        <p:spPr/>
        <p:txBody>
          <a:bodyPr/>
          <a:lstStyle/>
          <a:p>
            <a:fld id="{38E34831-5D6C-47D9-B479-787414884C2C}" type="slidenum">
              <a:rPr lang="en-US" smtClean="0"/>
              <a:t>6</a:t>
            </a:fld>
            <a:endParaRPr lang="en-US"/>
          </a:p>
        </p:txBody>
      </p:sp>
    </p:spTree>
    <p:extLst>
      <p:ext uri="{BB962C8B-B14F-4D97-AF65-F5344CB8AC3E}">
        <p14:creationId xmlns:p14="http://schemas.microsoft.com/office/powerpoint/2010/main" val="703976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Austin</a:t>
            </a:r>
          </a:p>
        </p:txBody>
      </p:sp>
      <p:sp>
        <p:nvSpPr>
          <p:cNvPr id="4" name="Slide Number Placeholder 3"/>
          <p:cNvSpPr>
            <a:spLocks noGrp="1"/>
          </p:cNvSpPr>
          <p:nvPr>
            <p:ph type="sldNum" sz="quarter" idx="5"/>
          </p:nvPr>
        </p:nvSpPr>
        <p:spPr/>
        <p:txBody>
          <a:bodyPr/>
          <a:lstStyle/>
          <a:p>
            <a:fld id="{38E34831-5D6C-47D9-B479-787414884C2C}" type="slidenum">
              <a:rPr lang="en-US" smtClean="0"/>
              <a:t>7</a:t>
            </a:fld>
            <a:endParaRPr lang="en-US"/>
          </a:p>
        </p:txBody>
      </p:sp>
    </p:spTree>
    <p:extLst>
      <p:ext uri="{BB962C8B-B14F-4D97-AF65-F5344CB8AC3E}">
        <p14:creationId xmlns:p14="http://schemas.microsoft.com/office/powerpoint/2010/main" val="1881064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 (Austin)</a:t>
            </a:r>
          </a:p>
        </p:txBody>
      </p:sp>
      <p:sp>
        <p:nvSpPr>
          <p:cNvPr id="4" name="Slide Number Placeholder 3"/>
          <p:cNvSpPr>
            <a:spLocks noGrp="1"/>
          </p:cNvSpPr>
          <p:nvPr>
            <p:ph type="sldNum" sz="quarter" idx="5"/>
          </p:nvPr>
        </p:nvSpPr>
        <p:spPr/>
        <p:txBody>
          <a:bodyPr/>
          <a:lstStyle/>
          <a:p>
            <a:fld id="{38E34831-5D6C-47D9-B479-787414884C2C}" type="slidenum">
              <a:rPr lang="en-US" smtClean="0"/>
              <a:t>8</a:t>
            </a:fld>
            <a:endParaRPr lang="en-US"/>
          </a:p>
        </p:txBody>
      </p:sp>
    </p:spTree>
    <p:extLst>
      <p:ext uri="{BB962C8B-B14F-4D97-AF65-F5344CB8AC3E}">
        <p14:creationId xmlns:p14="http://schemas.microsoft.com/office/powerpoint/2010/main" val="2006002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38E34831-5D6C-47D9-B479-787414884C2C}" type="slidenum">
              <a:rPr lang="en-US" smtClean="0"/>
              <a:t>9</a:t>
            </a:fld>
            <a:endParaRPr lang="en-US"/>
          </a:p>
        </p:txBody>
      </p:sp>
    </p:spTree>
    <p:extLst>
      <p:ext uri="{BB962C8B-B14F-4D97-AF65-F5344CB8AC3E}">
        <p14:creationId xmlns:p14="http://schemas.microsoft.com/office/powerpoint/2010/main" val="2656020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Joaquin</a:t>
            </a:r>
          </a:p>
        </p:txBody>
      </p:sp>
      <p:sp>
        <p:nvSpPr>
          <p:cNvPr id="4" name="Slide Number Placeholder 3"/>
          <p:cNvSpPr>
            <a:spLocks noGrp="1"/>
          </p:cNvSpPr>
          <p:nvPr>
            <p:ph type="sldNum" sz="quarter" idx="5"/>
          </p:nvPr>
        </p:nvSpPr>
        <p:spPr/>
        <p:txBody>
          <a:bodyPr/>
          <a:lstStyle/>
          <a:p>
            <a:fld id="{38E34831-5D6C-47D9-B479-787414884C2C}" type="slidenum">
              <a:rPr lang="en-US" smtClean="0"/>
              <a:t>10</a:t>
            </a:fld>
            <a:endParaRPr lang="en-US"/>
          </a:p>
        </p:txBody>
      </p:sp>
    </p:spTree>
    <p:extLst>
      <p:ext uri="{BB962C8B-B14F-4D97-AF65-F5344CB8AC3E}">
        <p14:creationId xmlns:p14="http://schemas.microsoft.com/office/powerpoint/2010/main" val="1622675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8701B-83B6-9C5F-F414-BCA07250DD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5A55DA-4E17-D187-D234-4123F94354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54043F-682E-959A-D6DC-0B3D917BC341}"/>
              </a:ext>
            </a:extLst>
          </p:cNvPr>
          <p:cNvSpPr>
            <a:spLocks noGrp="1"/>
          </p:cNvSpPr>
          <p:nvPr>
            <p:ph type="dt" sz="half" idx="10"/>
          </p:nvPr>
        </p:nvSpPr>
        <p:spPr/>
        <p:txBody>
          <a:bodyPr/>
          <a:lstStyle/>
          <a:p>
            <a:fld id="{5ED0FF84-6A68-4F88-B090-A21939724A04}" type="datetimeFigureOut">
              <a:rPr lang="en-US" smtClean="0"/>
              <a:t>4/22/2024</a:t>
            </a:fld>
            <a:endParaRPr lang="en-US"/>
          </a:p>
        </p:txBody>
      </p:sp>
      <p:sp>
        <p:nvSpPr>
          <p:cNvPr id="5" name="Footer Placeholder 4">
            <a:extLst>
              <a:ext uri="{FF2B5EF4-FFF2-40B4-BE49-F238E27FC236}">
                <a16:creationId xmlns:a16="http://schemas.microsoft.com/office/drawing/2014/main" id="{690E22A8-0B00-2345-6ED0-0972764AD4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25CD40-65AC-139E-AF2E-AA807850D8D4}"/>
              </a:ext>
            </a:extLst>
          </p:cNvPr>
          <p:cNvSpPr>
            <a:spLocks noGrp="1"/>
          </p:cNvSpPr>
          <p:nvPr>
            <p:ph type="sldNum" sz="quarter" idx="12"/>
          </p:nvPr>
        </p:nvSpPr>
        <p:spPr/>
        <p:txBody>
          <a:bodyPr/>
          <a:lstStyle/>
          <a:p>
            <a:fld id="{65AD3CEA-AFA1-4CDB-9570-C0A1DA8C8931}" type="slidenum">
              <a:rPr lang="en-US" smtClean="0"/>
              <a:t>‹#›</a:t>
            </a:fld>
            <a:endParaRPr lang="en-US"/>
          </a:p>
        </p:txBody>
      </p:sp>
    </p:spTree>
    <p:extLst>
      <p:ext uri="{BB962C8B-B14F-4D97-AF65-F5344CB8AC3E}">
        <p14:creationId xmlns:p14="http://schemas.microsoft.com/office/powerpoint/2010/main" val="1839354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6ECE8-D725-6732-78D6-F662070EA5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53D606-3E81-06DB-B404-4566FA55FC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CFC6A-4197-0807-E76D-4B9489845BC2}"/>
              </a:ext>
            </a:extLst>
          </p:cNvPr>
          <p:cNvSpPr>
            <a:spLocks noGrp="1"/>
          </p:cNvSpPr>
          <p:nvPr>
            <p:ph type="dt" sz="half" idx="10"/>
          </p:nvPr>
        </p:nvSpPr>
        <p:spPr/>
        <p:txBody>
          <a:bodyPr/>
          <a:lstStyle/>
          <a:p>
            <a:fld id="{5ED0FF84-6A68-4F88-B090-A21939724A04}" type="datetimeFigureOut">
              <a:rPr lang="en-US" smtClean="0"/>
              <a:t>4/22/2024</a:t>
            </a:fld>
            <a:endParaRPr lang="en-US"/>
          </a:p>
        </p:txBody>
      </p:sp>
      <p:sp>
        <p:nvSpPr>
          <p:cNvPr id="5" name="Footer Placeholder 4">
            <a:extLst>
              <a:ext uri="{FF2B5EF4-FFF2-40B4-BE49-F238E27FC236}">
                <a16:creationId xmlns:a16="http://schemas.microsoft.com/office/drawing/2014/main" id="{7B1E40BB-8911-29FA-77F5-2976937FDC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C2444-26C0-BD49-D65A-EB497F20087D}"/>
              </a:ext>
            </a:extLst>
          </p:cNvPr>
          <p:cNvSpPr>
            <a:spLocks noGrp="1"/>
          </p:cNvSpPr>
          <p:nvPr>
            <p:ph type="sldNum" sz="quarter" idx="12"/>
          </p:nvPr>
        </p:nvSpPr>
        <p:spPr/>
        <p:txBody>
          <a:bodyPr/>
          <a:lstStyle/>
          <a:p>
            <a:fld id="{65AD3CEA-AFA1-4CDB-9570-C0A1DA8C8931}" type="slidenum">
              <a:rPr lang="en-US" smtClean="0"/>
              <a:t>‹#›</a:t>
            </a:fld>
            <a:endParaRPr lang="en-US"/>
          </a:p>
        </p:txBody>
      </p:sp>
    </p:spTree>
    <p:extLst>
      <p:ext uri="{BB962C8B-B14F-4D97-AF65-F5344CB8AC3E}">
        <p14:creationId xmlns:p14="http://schemas.microsoft.com/office/powerpoint/2010/main" val="213501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FCD85E-9786-47A8-6BE0-089235A7DE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E4FAEB-97BB-6A1B-88E4-3E11A9E0CE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0FFD06-6D1E-4792-D4E7-37DE86BDBF2E}"/>
              </a:ext>
            </a:extLst>
          </p:cNvPr>
          <p:cNvSpPr>
            <a:spLocks noGrp="1"/>
          </p:cNvSpPr>
          <p:nvPr>
            <p:ph type="dt" sz="half" idx="10"/>
          </p:nvPr>
        </p:nvSpPr>
        <p:spPr/>
        <p:txBody>
          <a:bodyPr/>
          <a:lstStyle/>
          <a:p>
            <a:fld id="{5ED0FF84-6A68-4F88-B090-A21939724A04}" type="datetimeFigureOut">
              <a:rPr lang="en-US" smtClean="0"/>
              <a:t>4/22/2024</a:t>
            </a:fld>
            <a:endParaRPr lang="en-US"/>
          </a:p>
        </p:txBody>
      </p:sp>
      <p:sp>
        <p:nvSpPr>
          <p:cNvPr id="5" name="Footer Placeholder 4">
            <a:extLst>
              <a:ext uri="{FF2B5EF4-FFF2-40B4-BE49-F238E27FC236}">
                <a16:creationId xmlns:a16="http://schemas.microsoft.com/office/drawing/2014/main" id="{75B7E4FC-334D-255B-7C4D-84929AA6E3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4317F9-2749-1B26-CCB2-A5EAD128E38A}"/>
              </a:ext>
            </a:extLst>
          </p:cNvPr>
          <p:cNvSpPr>
            <a:spLocks noGrp="1"/>
          </p:cNvSpPr>
          <p:nvPr>
            <p:ph type="sldNum" sz="quarter" idx="12"/>
          </p:nvPr>
        </p:nvSpPr>
        <p:spPr/>
        <p:txBody>
          <a:bodyPr/>
          <a:lstStyle/>
          <a:p>
            <a:fld id="{65AD3CEA-AFA1-4CDB-9570-C0A1DA8C8931}" type="slidenum">
              <a:rPr lang="en-US" smtClean="0"/>
              <a:t>‹#›</a:t>
            </a:fld>
            <a:endParaRPr lang="en-US"/>
          </a:p>
        </p:txBody>
      </p:sp>
    </p:spTree>
    <p:extLst>
      <p:ext uri="{BB962C8B-B14F-4D97-AF65-F5344CB8AC3E}">
        <p14:creationId xmlns:p14="http://schemas.microsoft.com/office/powerpoint/2010/main" val="3355540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E8661-AE13-0928-4482-FA0B1FFDBC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E7048C-D2DA-EC73-A3AA-F85D4B0847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74D65-4EB3-08A8-AFEE-6C938D033673}"/>
              </a:ext>
            </a:extLst>
          </p:cNvPr>
          <p:cNvSpPr>
            <a:spLocks noGrp="1"/>
          </p:cNvSpPr>
          <p:nvPr>
            <p:ph type="dt" sz="half" idx="10"/>
          </p:nvPr>
        </p:nvSpPr>
        <p:spPr/>
        <p:txBody>
          <a:bodyPr/>
          <a:lstStyle/>
          <a:p>
            <a:fld id="{5ED0FF84-6A68-4F88-B090-A21939724A04}" type="datetimeFigureOut">
              <a:rPr lang="en-US" smtClean="0"/>
              <a:t>4/22/2024</a:t>
            </a:fld>
            <a:endParaRPr lang="en-US"/>
          </a:p>
        </p:txBody>
      </p:sp>
      <p:sp>
        <p:nvSpPr>
          <p:cNvPr id="5" name="Footer Placeholder 4">
            <a:extLst>
              <a:ext uri="{FF2B5EF4-FFF2-40B4-BE49-F238E27FC236}">
                <a16:creationId xmlns:a16="http://schemas.microsoft.com/office/drawing/2014/main" id="{6C2298FA-8D84-6DBB-679D-B2B565327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8F50B2-496F-0FB3-6FBB-81B2D8B00F4B}"/>
              </a:ext>
            </a:extLst>
          </p:cNvPr>
          <p:cNvSpPr>
            <a:spLocks noGrp="1"/>
          </p:cNvSpPr>
          <p:nvPr>
            <p:ph type="sldNum" sz="quarter" idx="12"/>
          </p:nvPr>
        </p:nvSpPr>
        <p:spPr/>
        <p:txBody>
          <a:bodyPr/>
          <a:lstStyle/>
          <a:p>
            <a:fld id="{65AD3CEA-AFA1-4CDB-9570-C0A1DA8C8931}" type="slidenum">
              <a:rPr lang="en-US" smtClean="0"/>
              <a:t>‹#›</a:t>
            </a:fld>
            <a:endParaRPr lang="en-US"/>
          </a:p>
        </p:txBody>
      </p:sp>
    </p:spTree>
    <p:extLst>
      <p:ext uri="{BB962C8B-B14F-4D97-AF65-F5344CB8AC3E}">
        <p14:creationId xmlns:p14="http://schemas.microsoft.com/office/powerpoint/2010/main" val="2050762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0542-57CC-D55D-DCCC-B4489EA823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28EB7F-BAB1-3A29-F0C6-8632DF0081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9356CB-345E-410C-C066-CA541646C0F8}"/>
              </a:ext>
            </a:extLst>
          </p:cNvPr>
          <p:cNvSpPr>
            <a:spLocks noGrp="1"/>
          </p:cNvSpPr>
          <p:nvPr>
            <p:ph type="dt" sz="half" idx="10"/>
          </p:nvPr>
        </p:nvSpPr>
        <p:spPr/>
        <p:txBody>
          <a:bodyPr/>
          <a:lstStyle/>
          <a:p>
            <a:fld id="{5ED0FF84-6A68-4F88-B090-A21939724A04}" type="datetimeFigureOut">
              <a:rPr lang="en-US" smtClean="0"/>
              <a:t>4/22/2024</a:t>
            </a:fld>
            <a:endParaRPr lang="en-US"/>
          </a:p>
        </p:txBody>
      </p:sp>
      <p:sp>
        <p:nvSpPr>
          <p:cNvPr id="5" name="Footer Placeholder 4">
            <a:extLst>
              <a:ext uri="{FF2B5EF4-FFF2-40B4-BE49-F238E27FC236}">
                <a16:creationId xmlns:a16="http://schemas.microsoft.com/office/drawing/2014/main" id="{EB5E38BC-8310-DFBB-CA10-E67CF42AB1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0B940C-CF6D-AB1A-C1A9-F7447A31AD82}"/>
              </a:ext>
            </a:extLst>
          </p:cNvPr>
          <p:cNvSpPr>
            <a:spLocks noGrp="1"/>
          </p:cNvSpPr>
          <p:nvPr>
            <p:ph type="sldNum" sz="quarter" idx="12"/>
          </p:nvPr>
        </p:nvSpPr>
        <p:spPr/>
        <p:txBody>
          <a:bodyPr/>
          <a:lstStyle/>
          <a:p>
            <a:fld id="{65AD3CEA-AFA1-4CDB-9570-C0A1DA8C8931}" type="slidenum">
              <a:rPr lang="en-US" smtClean="0"/>
              <a:t>‹#›</a:t>
            </a:fld>
            <a:endParaRPr lang="en-US"/>
          </a:p>
        </p:txBody>
      </p:sp>
    </p:spTree>
    <p:extLst>
      <p:ext uri="{BB962C8B-B14F-4D97-AF65-F5344CB8AC3E}">
        <p14:creationId xmlns:p14="http://schemas.microsoft.com/office/powerpoint/2010/main" val="462369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4933D-C041-2349-2F10-B597DC4B7B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75C4C-B68E-EC9E-44A8-087D82159C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001A24-71D9-C59D-68BE-14684DBCD7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56E5D6-427E-AEF6-87D3-722E6A786665}"/>
              </a:ext>
            </a:extLst>
          </p:cNvPr>
          <p:cNvSpPr>
            <a:spLocks noGrp="1"/>
          </p:cNvSpPr>
          <p:nvPr>
            <p:ph type="dt" sz="half" idx="10"/>
          </p:nvPr>
        </p:nvSpPr>
        <p:spPr/>
        <p:txBody>
          <a:bodyPr/>
          <a:lstStyle/>
          <a:p>
            <a:fld id="{5ED0FF84-6A68-4F88-B090-A21939724A04}" type="datetimeFigureOut">
              <a:rPr lang="en-US" smtClean="0"/>
              <a:t>4/22/2024</a:t>
            </a:fld>
            <a:endParaRPr lang="en-US"/>
          </a:p>
        </p:txBody>
      </p:sp>
      <p:sp>
        <p:nvSpPr>
          <p:cNvPr id="6" name="Footer Placeholder 5">
            <a:extLst>
              <a:ext uri="{FF2B5EF4-FFF2-40B4-BE49-F238E27FC236}">
                <a16:creationId xmlns:a16="http://schemas.microsoft.com/office/drawing/2014/main" id="{7E837AED-72B3-424E-A72A-22283FD667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BDC784-6F65-A5CA-CBC2-88AF5D736EDE}"/>
              </a:ext>
            </a:extLst>
          </p:cNvPr>
          <p:cNvSpPr>
            <a:spLocks noGrp="1"/>
          </p:cNvSpPr>
          <p:nvPr>
            <p:ph type="sldNum" sz="quarter" idx="12"/>
          </p:nvPr>
        </p:nvSpPr>
        <p:spPr/>
        <p:txBody>
          <a:bodyPr/>
          <a:lstStyle/>
          <a:p>
            <a:fld id="{65AD3CEA-AFA1-4CDB-9570-C0A1DA8C8931}" type="slidenum">
              <a:rPr lang="en-US" smtClean="0"/>
              <a:t>‹#›</a:t>
            </a:fld>
            <a:endParaRPr lang="en-US"/>
          </a:p>
        </p:txBody>
      </p:sp>
    </p:spTree>
    <p:extLst>
      <p:ext uri="{BB962C8B-B14F-4D97-AF65-F5344CB8AC3E}">
        <p14:creationId xmlns:p14="http://schemas.microsoft.com/office/powerpoint/2010/main" val="1714915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EC801-7615-0DA6-EF1D-4B8BE6491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64A827-AB4E-69D4-C8C2-48E13DFD45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39EC89-0802-FF31-4A18-5CB51A4745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43D4D3-474A-E211-22CF-4F45CF42AB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03E4DD-C4FE-7500-8221-B68217EF79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E309D5-5BE4-9C8D-4389-D16908CD426C}"/>
              </a:ext>
            </a:extLst>
          </p:cNvPr>
          <p:cNvSpPr>
            <a:spLocks noGrp="1"/>
          </p:cNvSpPr>
          <p:nvPr>
            <p:ph type="dt" sz="half" idx="10"/>
          </p:nvPr>
        </p:nvSpPr>
        <p:spPr/>
        <p:txBody>
          <a:bodyPr/>
          <a:lstStyle/>
          <a:p>
            <a:fld id="{5ED0FF84-6A68-4F88-B090-A21939724A04}" type="datetimeFigureOut">
              <a:rPr lang="en-US" smtClean="0"/>
              <a:t>4/22/2024</a:t>
            </a:fld>
            <a:endParaRPr lang="en-US"/>
          </a:p>
        </p:txBody>
      </p:sp>
      <p:sp>
        <p:nvSpPr>
          <p:cNvPr id="8" name="Footer Placeholder 7">
            <a:extLst>
              <a:ext uri="{FF2B5EF4-FFF2-40B4-BE49-F238E27FC236}">
                <a16:creationId xmlns:a16="http://schemas.microsoft.com/office/drawing/2014/main" id="{C6316F10-690C-D7B2-8739-EDD0BD60F9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3D9F53-C393-379E-7241-B5BCD6543C96}"/>
              </a:ext>
            </a:extLst>
          </p:cNvPr>
          <p:cNvSpPr>
            <a:spLocks noGrp="1"/>
          </p:cNvSpPr>
          <p:nvPr>
            <p:ph type="sldNum" sz="quarter" idx="12"/>
          </p:nvPr>
        </p:nvSpPr>
        <p:spPr/>
        <p:txBody>
          <a:bodyPr/>
          <a:lstStyle/>
          <a:p>
            <a:fld id="{65AD3CEA-AFA1-4CDB-9570-C0A1DA8C8931}" type="slidenum">
              <a:rPr lang="en-US" smtClean="0"/>
              <a:t>‹#›</a:t>
            </a:fld>
            <a:endParaRPr lang="en-US"/>
          </a:p>
        </p:txBody>
      </p:sp>
    </p:spTree>
    <p:extLst>
      <p:ext uri="{BB962C8B-B14F-4D97-AF65-F5344CB8AC3E}">
        <p14:creationId xmlns:p14="http://schemas.microsoft.com/office/powerpoint/2010/main" val="849162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E214C-132F-BCF6-3D7B-84BA2C36D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6B5202-ABD5-B7EB-3652-8AA1B0D13868}"/>
              </a:ext>
            </a:extLst>
          </p:cNvPr>
          <p:cNvSpPr>
            <a:spLocks noGrp="1"/>
          </p:cNvSpPr>
          <p:nvPr>
            <p:ph type="dt" sz="half" idx="10"/>
          </p:nvPr>
        </p:nvSpPr>
        <p:spPr/>
        <p:txBody>
          <a:bodyPr/>
          <a:lstStyle/>
          <a:p>
            <a:fld id="{5ED0FF84-6A68-4F88-B090-A21939724A04}" type="datetimeFigureOut">
              <a:rPr lang="en-US" smtClean="0"/>
              <a:t>4/22/2024</a:t>
            </a:fld>
            <a:endParaRPr lang="en-US"/>
          </a:p>
        </p:txBody>
      </p:sp>
      <p:sp>
        <p:nvSpPr>
          <p:cNvPr id="4" name="Footer Placeholder 3">
            <a:extLst>
              <a:ext uri="{FF2B5EF4-FFF2-40B4-BE49-F238E27FC236}">
                <a16:creationId xmlns:a16="http://schemas.microsoft.com/office/drawing/2014/main" id="{A7CA9D0E-8BFB-B76C-FA67-2701A60520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FC6890-8678-B2F2-2F1D-BC85BE82B8DD}"/>
              </a:ext>
            </a:extLst>
          </p:cNvPr>
          <p:cNvSpPr>
            <a:spLocks noGrp="1"/>
          </p:cNvSpPr>
          <p:nvPr>
            <p:ph type="sldNum" sz="quarter" idx="12"/>
          </p:nvPr>
        </p:nvSpPr>
        <p:spPr/>
        <p:txBody>
          <a:bodyPr/>
          <a:lstStyle/>
          <a:p>
            <a:fld id="{65AD3CEA-AFA1-4CDB-9570-C0A1DA8C8931}" type="slidenum">
              <a:rPr lang="en-US" smtClean="0"/>
              <a:t>‹#›</a:t>
            </a:fld>
            <a:endParaRPr lang="en-US"/>
          </a:p>
        </p:txBody>
      </p:sp>
    </p:spTree>
    <p:extLst>
      <p:ext uri="{BB962C8B-B14F-4D97-AF65-F5344CB8AC3E}">
        <p14:creationId xmlns:p14="http://schemas.microsoft.com/office/powerpoint/2010/main" val="659629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1758CA-16D5-8775-CF74-1E4BBD25B181}"/>
              </a:ext>
            </a:extLst>
          </p:cNvPr>
          <p:cNvSpPr>
            <a:spLocks noGrp="1"/>
          </p:cNvSpPr>
          <p:nvPr>
            <p:ph type="dt" sz="half" idx="10"/>
          </p:nvPr>
        </p:nvSpPr>
        <p:spPr/>
        <p:txBody>
          <a:bodyPr/>
          <a:lstStyle/>
          <a:p>
            <a:fld id="{5ED0FF84-6A68-4F88-B090-A21939724A04}" type="datetimeFigureOut">
              <a:rPr lang="en-US" smtClean="0"/>
              <a:t>4/22/2024</a:t>
            </a:fld>
            <a:endParaRPr lang="en-US"/>
          </a:p>
        </p:txBody>
      </p:sp>
      <p:sp>
        <p:nvSpPr>
          <p:cNvPr id="3" name="Footer Placeholder 2">
            <a:extLst>
              <a:ext uri="{FF2B5EF4-FFF2-40B4-BE49-F238E27FC236}">
                <a16:creationId xmlns:a16="http://schemas.microsoft.com/office/drawing/2014/main" id="{9ABD4485-FB31-D63C-B267-E4BD2BCD24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A7AAB2-CE0C-E664-AD9F-64FD0DB96E05}"/>
              </a:ext>
            </a:extLst>
          </p:cNvPr>
          <p:cNvSpPr>
            <a:spLocks noGrp="1"/>
          </p:cNvSpPr>
          <p:nvPr>
            <p:ph type="sldNum" sz="quarter" idx="12"/>
          </p:nvPr>
        </p:nvSpPr>
        <p:spPr/>
        <p:txBody>
          <a:bodyPr/>
          <a:lstStyle/>
          <a:p>
            <a:fld id="{65AD3CEA-AFA1-4CDB-9570-C0A1DA8C8931}" type="slidenum">
              <a:rPr lang="en-US" smtClean="0"/>
              <a:t>‹#›</a:t>
            </a:fld>
            <a:endParaRPr lang="en-US"/>
          </a:p>
        </p:txBody>
      </p:sp>
    </p:spTree>
    <p:extLst>
      <p:ext uri="{BB962C8B-B14F-4D97-AF65-F5344CB8AC3E}">
        <p14:creationId xmlns:p14="http://schemas.microsoft.com/office/powerpoint/2010/main" val="1250417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8C899-C5DA-B3B8-749A-F6E09ABB54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238793-CB57-EC84-EBE5-7436ACD59D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724F4C-1DCB-F114-E2B1-46CC14C546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B52539-0F75-5713-27CC-4802EFAA50CA}"/>
              </a:ext>
            </a:extLst>
          </p:cNvPr>
          <p:cNvSpPr>
            <a:spLocks noGrp="1"/>
          </p:cNvSpPr>
          <p:nvPr>
            <p:ph type="dt" sz="half" idx="10"/>
          </p:nvPr>
        </p:nvSpPr>
        <p:spPr/>
        <p:txBody>
          <a:bodyPr/>
          <a:lstStyle/>
          <a:p>
            <a:fld id="{5ED0FF84-6A68-4F88-B090-A21939724A04}" type="datetimeFigureOut">
              <a:rPr lang="en-US" smtClean="0"/>
              <a:t>4/22/2024</a:t>
            </a:fld>
            <a:endParaRPr lang="en-US"/>
          </a:p>
        </p:txBody>
      </p:sp>
      <p:sp>
        <p:nvSpPr>
          <p:cNvPr id="6" name="Footer Placeholder 5">
            <a:extLst>
              <a:ext uri="{FF2B5EF4-FFF2-40B4-BE49-F238E27FC236}">
                <a16:creationId xmlns:a16="http://schemas.microsoft.com/office/drawing/2014/main" id="{F04BFBC7-7620-3490-FA04-2EEC108D5A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F56E96-0200-BA51-4239-105E2B5BFBC8}"/>
              </a:ext>
            </a:extLst>
          </p:cNvPr>
          <p:cNvSpPr>
            <a:spLocks noGrp="1"/>
          </p:cNvSpPr>
          <p:nvPr>
            <p:ph type="sldNum" sz="quarter" idx="12"/>
          </p:nvPr>
        </p:nvSpPr>
        <p:spPr/>
        <p:txBody>
          <a:bodyPr/>
          <a:lstStyle/>
          <a:p>
            <a:fld id="{65AD3CEA-AFA1-4CDB-9570-C0A1DA8C8931}" type="slidenum">
              <a:rPr lang="en-US" smtClean="0"/>
              <a:t>‹#›</a:t>
            </a:fld>
            <a:endParaRPr lang="en-US"/>
          </a:p>
        </p:txBody>
      </p:sp>
    </p:spTree>
    <p:extLst>
      <p:ext uri="{BB962C8B-B14F-4D97-AF65-F5344CB8AC3E}">
        <p14:creationId xmlns:p14="http://schemas.microsoft.com/office/powerpoint/2010/main" val="4038278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680DC-FC8A-F429-7B4B-05C6652D1B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7AA6D5-1857-A9F9-9509-333252A1CC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274DD9-BC90-53C2-B19C-EA91F82406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0E4321-7D7C-C013-73F4-044D90B2A22C}"/>
              </a:ext>
            </a:extLst>
          </p:cNvPr>
          <p:cNvSpPr>
            <a:spLocks noGrp="1"/>
          </p:cNvSpPr>
          <p:nvPr>
            <p:ph type="dt" sz="half" idx="10"/>
          </p:nvPr>
        </p:nvSpPr>
        <p:spPr/>
        <p:txBody>
          <a:bodyPr/>
          <a:lstStyle/>
          <a:p>
            <a:fld id="{5ED0FF84-6A68-4F88-B090-A21939724A04}" type="datetimeFigureOut">
              <a:rPr lang="en-US" smtClean="0"/>
              <a:t>4/22/2024</a:t>
            </a:fld>
            <a:endParaRPr lang="en-US"/>
          </a:p>
        </p:txBody>
      </p:sp>
      <p:sp>
        <p:nvSpPr>
          <p:cNvPr id="6" name="Footer Placeholder 5">
            <a:extLst>
              <a:ext uri="{FF2B5EF4-FFF2-40B4-BE49-F238E27FC236}">
                <a16:creationId xmlns:a16="http://schemas.microsoft.com/office/drawing/2014/main" id="{C77CD8E9-C70A-0969-765E-9219CB2406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80AF3A-07A7-132D-749A-F206E5A660A2}"/>
              </a:ext>
            </a:extLst>
          </p:cNvPr>
          <p:cNvSpPr>
            <a:spLocks noGrp="1"/>
          </p:cNvSpPr>
          <p:nvPr>
            <p:ph type="sldNum" sz="quarter" idx="12"/>
          </p:nvPr>
        </p:nvSpPr>
        <p:spPr/>
        <p:txBody>
          <a:bodyPr/>
          <a:lstStyle/>
          <a:p>
            <a:fld id="{65AD3CEA-AFA1-4CDB-9570-C0A1DA8C8931}" type="slidenum">
              <a:rPr lang="en-US" smtClean="0"/>
              <a:t>‹#›</a:t>
            </a:fld>
            <a:endParaRPr lang="en-US"/>
          </a:p>
        </p:txBody>
      </p:sp>
    </p:spTree>
    <p:extLst>
      <p:ext uri="{BB962C8B-B14F-4D97-AF65-F5344CB8AC3E}">
        <p14:creationId xmlns:p14="http://schemas.microsoft.com/office/powerpoint/2010/main" val="3527044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9D4855-77BB-9C52-C3FA-639F92C1B1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A24268-41CF-671F-9EBA-1CF0CA2468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52CC4C-8A19-DC3B-DB62-FCD6B7D326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D0FF84-6A68-4F88-B090-A21939724A04}" type="datetimeFigureOut">
              <a:rPr lang="en-US" smtClean="0"/>
              <a:t>4/22/2024</a:t>
            </a:fld>
            <a:endParaRPr lang="en-US"/>
          </a:p>
        </p:txBody>
      </p:sp>
      <p:sp>
        <p:nvSpPr>
          <p:cNvPr id="5" name="Footer Placeholder 4">
            <a:extLst>
              <a:ext uri="{FF2B5EF4-FFF2-40B4-BE49-F238E27FC236}">
                <a16:creationId xmlns:a16="http://schemas.microsoft.com/office/drawing/2014/main" id="{06B66670-493B-2F9C-A815-8AC54D9548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F78DF7-E195-12E2-38D2-3023FEE9F0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AD3CEA-AFA1-4CDB-9570-C0A1DA8C8931}" type="slidenum">
              <a:rPr lang="en-US" smtClean="0"/>
              <a:t>‹#›</a:t>
            </a:fld>
            <a:endParaRPr lang="en-US"/>
          </a:p>
        </p:txBody>
      </p:sp>
    </p:spTree>
    <p:extLst>
      <p:ext uri="{BB962C8B-B14F-4D97-AF65-F5344CB8AC3E}">
        <p14:creationId xmlns:p14="http://schemas.microsoft.com/office/powerpoint/2010/main" val="3446936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0.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2924349-20C3-D70F-4B5D-76922784335F}"/>
              </a:ext>
            </a:extLst>
          </p:cNvPr>
          <p:cNvSpPr>
            <a:spLocks noGrp="1"/>
          </p:cNvSpPr>
          <p:nvPr>
            <p:ph type="ctrTitle"/>
          </p:nvPr>
        </p:nvSpPr>
        <p:spPr>
          <a:xfrm>
            <a:off x="1314824" y="735106"/>
            <a:ext cx="10053763" cy="2928470"/>
          </a:xfrm>
        </p:spPr>
        <p:txBody>
          <a:bodyPr anchor="b">
            <a:normAutofit/>
          </a:bodyPr>
          <a:lstStyle/>
          <a:p>
            <a:pPr algn="l"/>
            <a:r>
              <a:rPr lang="en-US" sz="4800">
                <a:solidFill>
                  <a:srgbClr val="FFFFFF"/>
                </a:solidFill>
              </a:rPr>
              <a:t>NFC Antenna</a:t>
            </a:r>
          </a:p>
        </p:txBody>
      </p:sp>
      <p:sp>
        <p:nvSpPr>
          <p:cNvPr id="3" name="Subtitle 2">
            <a:extLst>
              <a:ext uri="{FF2B5EF4-FFF2-40B4-BE49-F238E27FC236}">
                <a16:creationId xmlns:a16="http://schemas.microsoft.com/office/drawing/2014/main" id="{B9F219C7-9CD3-3870-71CC-47B4F31DC4E1}"/>
              </a:ext>
            </a:extLst>
          </p:cNvPr>
          <p:cNvSpPr>
            <a:spLocks noGrp="1"/>
          </p:cNvSpPr>
          <p:nvPr>
            <p:ph type="subTitle" idx="1"/>
          </p:nvPr>
        </p:nvSpPr>
        <p:spPr>
          <a:xfrm>
            <a:off x="1350682" y="4870824"/>
            <a:ext cx="10005951" cy="1458258"/>
          </a:xfrm>
        </p:spPr>
        <p:txBody>
          <a:bodyPr anchor="ctr">
            <a:normAutofit/>
          </a:bodyPr>
          <a:lstStyle/>
          <a:p>
            <a:pPr algn="l"/>
            <a:r>
              <a:rPr lang="en-US"/>
              <a:t>Joaquin Sabin, Dylan Robens, Alex Schroeder, Austin Weber</a:t>
            </a:r>
          </a:p>
        </p:txBody>
      </p:sp>
    </p:spTree>
    <p:extLst>
      <p:ext uri="{BB962C8B-B14F-4D97-AF65-F5344CB8AC3E}">
        <p14:creationId xmlns:p14="http://schemas.microsoft.com/office/powerpoint/2010/main" val="1470316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5D3F1-CD11-7928-D8D3-82A674E277CB}"/>
              </a:ext>
            </a:extLst>
          </p:cNvPr>
          <p:cNvSpPr>
            <a:spLocks noGrp="1"/>
          </p:cNvSpPr>
          <p:nvPr>
            <p:ph type="title"/>
          </p:nvPr>
        </p:nvSpPr>
        <p:spPr>
          <a:xfrm>
            <a:off x="6094105" y="802955"/>
            <a:ext cx="4977976" cy="1454051"/>
          </a:xfrm>
        </p:spPr>
        <p:txBody>
          <a:bodyPr>
            <a:normAutofit/>
          </a:bodyPr>
          <a:lstStyle/>
          <a:p>
            <a:r>
              <a:rPr lang="en-US" sz="3600">
                <a:solidFill>
                  <a:schemeClr val="tx2"/>
                </a:solidFill>
              </a:rPr>
              <a:t>Struggles we faced along the way</a:t>
            </a:r>
          </a:p>
        </p:txBody>
      </p:sp>
      <p:pic>
        <p:nvPicPr>
          <p:cNvPr id="7" name="Graphic 6" descr="Robot">
            <a:extLst>
              <a:ext uri="{FF2B5EF4-FFF2-40B4-BE49-F238E27FC236}">
                <a16:creationId xmlns:a16="http://schemas.microsoft.com/office/drawing/2014/main" id="{A4A3C5BE-454F-3E19-E293-CA3EA132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42C9BB87-75A3-CC46-ABCC-54763941AED8}"/>
              </a:ext>
            </a:extLst>
          </p:cNvPr>
          <p:cNvSpPr>
            <a:spLocks noGrp="1"/>
          </p:cNvSpPr>
          <p:nvPr>
            <p:ph idx="1"/>
          </p:nvPr>
        </p:nvSpPr>
        <p:spPr>
          <a:xfrm>
            <a:off x="6090574" y="2421682"/>
            <a:ext cx="4977578" cy="3639289"/>
          </a:xfrm>
        </p:spPr>
        <p:txBody>
          <a:bodyPr anchor="ctr">
            <a:normAutofit/>
          </a:bodyPr>
          <a:lstStyle/>
          <a:p>
            <a:r>
              <a:rPr lang="en-US" sz="1700">
                <a:solidFill>
                  <a:schemeClr val="tx2"/>
                </a:solidFill>
              </a:rPr>
              <a:t>Currently we are struggling getting our custom NFC antenna set up. It uses a different chip and library so we are debugging that </a:t>
            </a:r>
          </a:p>
          <a:p>
            <a:r>
              <a:rPr lang="en-US" sz="1700">
                <a:solidFill>
                  <a:schemeClr val="tx2"/>
                </a:solidFill>
              </a:rPr>
              <a:t>Getting our initial 3D prints working was a challenge as certain overhangs led to a print failure </a:t>
            </a:r>
          </a:p>
          <a:p>
            <a:r>
              <a:rPr lang="en-US" sz="1700">
                <a:solidFill>
                  <a:schemeClr val="tx2"/>
                </a:solidFill>
              </a:rPr>
              <a:t>Due to JLCPCB we experienced a 2 month delay on both our boards arriving meaning we have only recently been able to start testing the NFC Board. We are still waiting for our motherboards to arrive.</a:t>
            </a:r>
          </a:p>
          <a:p>
            <a:r>
              <a:rPr lang="en-US" sz="1700">
                <a:solidFill>
                  <a:schemeClr val="tx2"/>
                </a:solidFill>
              </a:rPr>
              <a:t>  Ordering the JLCPCB boards was also a struggle as parts that we needed kept going out of stock and we needed to order nearly all our parts in prior to the PCBs being made</a:t>
            </a:r>
          </a:p>
          <a:p>
            <a:endParaRPr lang="en-US" sz="1700">
              <a:solidFill>
                <a:schemeClr val="tx2"/>
              </a:solidFill>
            </a:endParaRPr>
          </a:p>
          <a:p>
            <a:endParaRPr lang="en-US" sz="17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0693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6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5E66C7-ED49-CA94-32F6-B71439449224}"/>
              </a:ext>
            </a:extLst>
          </p:cNvPr>
          <p:cNvSpPr>
            <a:spLocks noGrp="1"/>
          </p:cNvSpPr>
          <p:nvPr>
            <p:ph type="title"/>
          </p:nvPr>
        </p:nvSpPr>
        <p:spPr>
          <a:xfrm>
            <a:off x="640080" y="325369"/>
            <a:ext cx="4368602" cy="1956841"/>
          </a:xfrm>
        </p:spPr>
        <p:txBody>
          <a:bodyPr anchor="b">
            <a:normAutofit/>
          </a:bodyPr>
          <a:lstStyle/>
          <a:p>
            <a:r>
              <a:rPr lang="en-US" sz="4600"/>
              <a:t>Tests/Debugging – LED placement</a:t>
            </a:r>
          </a:p>
        </p:txBody>
      </p:sp>
      <p:sp>
        <p:nvSpPr>
          <p:cNvPr id="206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06207F-4744-BBCA-F9A5-F740275A29EC}"/>
              </a:ext>
            </a:extLst>
          </p:cNvPr>
          <p:cNvSpPr>
            <a:spLocks noGrp="1"/>
          </p:cNvSpPr>
          <p:nvPr>
            <p:ph idx="1"/>
          </p:nvPr>
        </p:nvSpPr>
        <p:spPr>
          <a:xfrm>
            <a:off x="640080" y="2872899"/>
            <a:ext cx="4243589" cy="3320668"/>
          </a:xfrm>
        </p:spPr>
        <p:txBody>
          <a:bodyPr>
            <a:normAutofit/>
          </a:bodyPr>
          <a:lstStyle/>
          <a:p>
            <a:r>
              <a:rPr lang="en-US" sz="2200"/>
              <a:t>We tested different thicknesses of the PLA that would allow light to pass through effectively</a:t>
            </a:r>
          </a:p>
          <a:p>
            <a:endParaRPr lang="en-US" sz="2200"/>
          </a:p>
          <a:p>
            <a:r>
              <a:rPr lang="en-US" sz="2200"/>
              <a:t>We tested different distances to place the LEDs to ensure no blooming</a:t>
            </a:r>
          </a:p>
        </p:txBody>
      </p:sp>
      <p:pic>
        <p:nvPicPr>
          <p:cNvPr id="2050" name="Picture 2">
            <a:extLst>
              <a:ext uri="{FF2B5EF4-FFF2-40B4-BE49-F238E27FC236}">
                <a16:creationId xmlns:a16="http://schemas.microsoft.com/office/drawing/2014/main" id="{7BCE88B0-CBC2-0889-D2A3-40A8ABB711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955" r="-1" b="427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760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534FB6-FE6D-2B09-06F5-9DAB6E322155}"/>
            </a:ext>
          </a:extLst>
        </p:cNvPr>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F1C38B-9D36-23EF-03A6-4142968EBC72}"/>
              </a:ext>
            </a:extLst>
          </p:cNvPr>
          <p:cNvSpPr>
            <a:spLocks noGrp="1"/>
          </p:cNvSpPr>
          <p:nvPr>
            <p:ph type="title"/>
          </p:nvPr>
        </p:nvSpPr>
        <p:spPr>
          <a:xfrm>
            <a:off x="838201" y="345810"/>
            <a:ext cx="5120561" cy="1325563"/>
          </a:xfrm>
        </p:spPr>
        <p:txBody>
          <a:bodyPr>
            <a:normAutofit/>
          </a:bodyPr>
          <a:lstStyle/>
          <a:p>
            <a:r>
              <a:rPr lang="en-US"/>
              <a:t>Tests/Debugging – Cardboard Prototype</a:t>
            </a:r>
          </a:p>
        </p:txBody>
      </p:sp>
      <p:sp>
        <p:nvSpPr>
          <p:cNvPr id="3" name="Content Placeholder 2">
            <a:extLst>
              <a:ext uri="{FF2B5EF4-FFF2-40B4-BE49-F238E27FC236}">
                <a16:creationId xmlns:a16="http://schemas.microsoft.com/office/drawing/2014/main" id="{5D640F9F-B7D9-2308-9391-7EEA1DC0AABC}"/>
              </a:ext>
            </a:extLst>
          </p:cNvPr>
          <p:cNvSpPr>
            <a:spLocks noGrp="1"/>
          </p:cNvSpPr>
          <p:nvPr>
            <p:ph idx="1"/>
          </p:nvPr>
        </p:nvSpPr>
        <p:spPr>
          <a:xfrm>
            <a:off x="838201" y="1825625"/>
            <a:ext cx="5092194" cy="4351338"/>
          </a:xfrm>
        </p:spPr>
        <p:txBody>
          <a:bodyPr>
            <a:normAutofit/>
          </a:bodyPr>
          <a:lstStyle/>
          <a:p>
            <a:r>
              <a:rPr lang="en-US"/>
              <a:t>While waiting on our PCBs to arrive and 3D models to print, we created a prototype out of cardboard to begin coding and ensure the concept works</a:t>
            </a:r>
          </a:p>
        </p:txBody>
      </p:sp>
      <p:sp>
        <p:nvSpPr>
          <p:cNvPr id="1035" name="Oval 103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28" name="Picture 4">
            <a:extLst>
              <a:ext uri="{FF2B5EF4-FFF2-40B4-BE49-F238E27FC236}">
                <a16:creationId xmlns:a16="http://schemas.microsoft.com/office/drawing/2014/main" id="{F939E8FC-9594-36A6-440C-85E90112BD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853" r="-3" b="14950"/>
          <a:stretch/>
        </p:blipFill>
        <p:spPr bwMode="auto">
          <a:xfrm>
            <a:off x="7901259" y="2727728"/>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1037" name="Arc 1036">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a:extLst>
              <a:ext uri="{FF2B5EF4-FFF2-40B4-BE49-F238E27FC236}">
                <a16:creationId xmlns:a16="http://schemas.microsoft.com/office/drawing/2014/main" id="{1AD4016F-B58E-FF5A-F704-5277453A6A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680" b="25218"/>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722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ECB8A-F469-80C8-F94E-3290E3157C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3BA20C-CC99-5E0C-E86E-6C510802CA07}"/>
              </a:ext>
            </a:extLst>
          </p:cNvPr>
          <p:cNvSpPr>
            <a:spLocks noGrp="1"/>
          </p:cNvSpPr>
          <p:nvPr>
            <p:ph type="title"/>
          </p:nvPr>
        </p:nvSpPr>
        <p:spPr/>
        <p:txBody>
          <a:bodyPr/>
          <a:lstStyle/>
          <a:p>
            <a:r>
              <a:rPr lang="en-US"/>
              <a:t>Programming - Photoresistors</a:t>
            </a:r>
          </a:p>
        </p:txBody>
      </p:sp>
      <p:pic>
        <p:nvPicPr>
          <p:cNvPr id="5" name="Content Placeholder 4" descr="A screen shot of a computer code&#10;&#10;Description automatically generated">
            <a:extLst>
              <a:ext uri="{FF2B5EF4-FFF2-40B4-BE49-F238E27FC236}">
                <a16:creationId xmlns:a16="http://schemas.microsoft.com/office/drawing/2014/main" id="{BB616649-C9EE-A45D-96C8-B3B666D003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48600" y="44905"/>
            <a:ext cx="4540093" cy="6768190"/>
          </a:xfrm>
        </p:spPr>
      </p:pic>
      <p:pic>
        <p:nvPicPr>
          <p:cNvPr id="7" name="Picture 6" descr="A screenshot of a computer&#10;&#10;Description automatically generated">
            <a:extLst>
              <a:ext uri="{FF2B5EF4-FFF2-40B4-BE49-F238E27FC236}">
                <a16:creationId xmlns:a16="http://schemas.microsoft.com/office/drawing/2014/main" id="{CFE7EF2C-CAF6-2F2C-56DE-7825DA0E3B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99" y="1287678"/>
            <a:ext cx="6555276" cy="5058694"/>
          </a:xfrm>
          <a:prstGeom prst="rect">
            <a:avLst/>
          </a:prstGeom>
        </p:spPr>
      </p:pic>
    </p:spTree>
    <p:extLst>
      <p:ext uri="{BB962C8B-B14F-4D97-AF65-F5344CB8AC3E}">
        <p14:creationId xmlns:p14="http://schemas.microsoft.com/office/powerpoint/2010/main" val="427317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ECB8A-F469-80C8-F94E-3290E3157C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3BA20C-CC99-5E0C-E86E-6C510802CA07}"/>
              </a:ext>
            </a:extLst>
          </p:cNvPr>
          <p:cNvSpPr>
            <a:spLocks noGrp="1"/>
          </p:cNvSpPr>
          <p:nvPr>
            <p:ph type="title"/>
          </p:nvPr>
        </p:nvSpPr>
        <p:spPr/>
        <p:txBody>
          <a:bodyPr/>
          <a:lstStyle/>
          <a:p>
            <a:r>
              <a:rPr lang="en-US"/>
              <a:t>Programming - COM-12877 LEDs</a:t>
            </a:r>
          </a:p>
        </p:txBody>
      </p:sp>
      <p:pic>
        <p:nvPicPr>
          <p:cNvPr id="5" name="Content Placeholder 4" descr="A screenshot of a computer code&#10;&#10;Description automatically generated">
            <a:extLst>
              <a:ext uri="{FF2B5EF4-FFF2-40B4-BE49-F238E27FC236}">
                <a16:creationId xmlns:a16="http://schemas.microsoft.com/office/drawing/2014/main" id="{9CC26539-49F7-7FEC-7C04-7950B945E0C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7457" y="1782083"/>
            <a:ext cx="8251426" cy="4351338"/>
          </a:xfrm>
        </p:spPr>
      </p:pic>
      <p:pic>
        <p:nvPicPr>
          <p:cNvPr id="7" name="Picture 6" descr="A screenshot of a computer&#10;&#10;Description automatically generated">
            <a:extLst>
              <a:ext uri="{FF2B5EF4-FFF2-40B4-BE49-F238E27FC236}">
                <a16:creationId xmlns:a16="http://schemas.microsoft.com/office/drawing/2014/main" id="{945A42F3-B9D0-509E-EF9F-3A17AC5C2B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8131" y="1132114"/>
            <a:ext cx="3653869" cy="4593771"/>
          </a:xfrm>
          <a:prstGeom prst="rect">
            <a:avLst/>
          </a:prstGeom>
        </p:spPr>
      </p:pic>
    </p:spTree>
    <p:extLst>
      <p:ext uri="{BB962C8B-B14F-4D97-AF65-F5344CB8AC3E}">
        <p14:creationId xmlns:p14="http://schemas.microsoft.com/office/powerpoint/2010/main" val="4240486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A87FA6-C7EE-F3ED-7889-FCDB973707EB}"/>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000" kern="1200">
                <a:solidFill>
                  <a:schemeClr val="tx1"/>
                </a:solidFill>
                <a:latin typeface="+mj-lt"/>
                <a:ea typeface="+mj-ea"/>
                <a:cs typeface="+mj-cs"/>
              </a:rPr>
              <a:t>Working Prototype Demonstration</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filtered-ED0DBBFF-3034-49D5-ACBE-2C745EAE0A98">
            <a:hlinkClick r:id="" action="ppaction://media"/>
            <a:extLst>
              <a:ext uri="{FF2B5EF4-FFF2-40B4-BE49-F238E27FC236}">
                <a16:creationId xmlns:a16="http://schemas.microsoft.com/office/drawing/2014/main" id="{3FA45483-317E-6C18-3600-6D7355572CB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774024" y="-10888"/>
            <a:ext cx="3834881" cy="6817567"/>
          </a:xfrm>
          <a:prstGeom prst="rect">
            <a:avLst/>
          </a:prstGeom>
        </p:spPr>
      </p:pic>
    </p:spTree>
    <p:extLst>
      <p:ext uri="{BB962C8B-B14F-4D97-AF65-F5344CB8AC3E}">
        <p14:creationId xmlns:p14="http://schemas.microsoft.com/office/powerpoint/2010/main" val="305188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1896598-C548-4C10-83BD-BC8BCCB6845D}"/>
              </a:ext>
            </a:extLst>
          </p:cNvPr>
          <p:cNvSpPr>
            <a:spLocks noGrp="1"/>
          </p:cNvSpPr>
          <p:nvPr>
            <p:ph type="title"/>
          </p:nvPr>
        </p:nvSpPr>
        <p:spPr>
          <a:xfrm>
            <a:off x="640080" y="1243013"/>
            <a:ext cx="3855720" cy="4371974"/>
          </a:xfrm>
        </p:spPr>
        <p:txBody>
          <a:bodyPr>
            <a:normAutofit/>
          </a:bodyPr>
          <a:lstStyle/>
          <a:p>
            <a:r>
              <a:rPr lang="en-US" sz="3600">
                <a:solidFill>
                  <a:schemeClr val="tx2"/>
                </a:solidFill>
                <a:ea typeface="Calibri Light"/>
                <a:cs typeface="Calibri Light"/>
              </a:rPr>
              <a:t>Timeline</a:t>
            </a:r>
          </a:p>
        </p:txBody>
      </p:sp>
      <p:sp>
        <p:nvSpPr>
          <p:cNvPr id="3" name="Content Placeholder 2">
            <a:extLst>
              <a:ext uri="{FF2B5EF4-FFF2-40B4-BE49-F238E27FC236}">
                <a16:creationId xmlns:a16="http://schemas.microsoft.com/office/drawing/2014/main" id="{8EBEA0B2-52B7-46C2-0033-6D638FCFE0E4}"/>
              </a:ext>
            </a:extLst>
          </p:cNvPr>
          <p:cNvSpPr>
            <a:spLocks noGrp="1"/>
          </p:cNvSpPr>
          <p:nvPr>
            <p:ph idx="1"/>
          </p:nvPr>
        </p:nvSpPr>
        <p:spPr>
          <a:xfrm>
            <a:off x="6172200" y="804672"/>
            <a:ext cx="5221224" cy="5230368"/>
          </a:xfrm>
        </p:spPr>
        <p:txBody>
          <a:bodyPr anchor="ctr">
            <a:normAutofit/>
          </a:bodyPr>
          <a:lstStyle/>
          <a:p>
            <a:r>
              <a:rPr lang="en-US" sz="1800">
                <a:solidFill>
                  <a:schemeClr val="tx2"/>
                </a:solidFill>
              </a:rPr>
              <a:t>Over the next 2 weeks we plan to…</a:t>
            </a:r>
            <a:endParaRPr lang="en-US" sz="1400">
              <a:solidFill>
                <a:schemeClr val="tx2"/>
              </a:solidFill>
            </a:endParaRPr>
          </a:p>
          <a:p>
            <a:pPr marL="457200" lvl="1" indent="0">
              <a:buNone/>
            </a:pPr>
            <a:endParaRPr lang="en-US" sz="1800">
              <a:solidFill>
                <a:schemeClr val="tx2"/>
              </a:solidFill>
            </a:endParaRPr>
          </a:p>
          <a:p>
            <a:pPr lvl="1"/>
            <a:r>
              <a:rPr lang="en-US" sz="1800">
                <a:solidFill>
                  <a:schemeClr val="tx2"/>
                </a:solidFill>
              </a:rPr>
              <a:t>Test and verify the NFC Antenna is communicating</a:t>
            </a:r>
          </a:p>
          <a:p>
            <a:pPr lvl="1"/>
            <a:endParaRPr lang="en-US" sz="1800">
              <a:solidFill>
                <a:schemeClr val="tx2"/>
              </a:solidFill>
            </a:endParaRPr>
          </a:p>
          <a:p>
            <a:pPr lvl="1"/>
            <a:r>
              <a:rPr lang="en-US" sz="1800">
                <a:solidFill>
                  <a:schemeClr val="tx2"/>
                </a:solidFill>
              </a:rPr>
              <a:t>Finish our IEEE paper and presentation (due April 12</a:t>
            </a:r>
            <a:r>
              <a:rPr lang="en-US" sz="1800" baseline="30000">
                <a:solidFill>
                  <a:schemeClr val="tx2"/>
                </a:solidFill>
              </a:rPr>
              <a:t>th</a:t>
            </a:r>
            <a:r>
              <a:rPr lang="en-US" sz="1800">
                <a:solidFill>
                  <a:schemeClr val="tx2"/>
                </a:solidFill>
              </a:rPr>
              <a:t>)</a:t>
            </a:r>
          </a:p>
          <a:p>
            <a:pPr lvl="1"/>
            <a:endParaRPr lang="en-US" sz="1800">
              <a:solidFill>
                <a:schemeClr val="tx2"/>
              </a:solidFill>
            </a:endParaRPr>
          </a:p>
          <a:p>
            <a:pPr lvl="1"/>
            <a:r>
              <a:rPr lang="en-US" sz="1800">
                <a:solidFill>
                  <a:schemeClr val="tx2"/>
                </a:solidFill>
              </a:rPr>
              <a:t>3D print, assemble, and wire the rest of our shelves</a:t>
            </a:r>
          </a:p>
          <a:p>
            <a:pPr lvl="1"/>
            <a:endParaRPr lang="en-US" sz="1800">
              <a:solidFill>
                <a:schemeClr val="tx2"/>
              </a:solidFill>
            </a:endParaRPr>
          </a:p>
          <a:p>
            <a:pPr lvl="1"/>
            <a:r>
              <a:rPr lang="en-US" sz="1800">
                <a:solidFill>
                  <a:schemeClr val="tx2"/>
                </a:solidFill>
              </a:rPr>
              <a:t>Iron out any programming issues</a:t>
            </a:r>
          </a:p>
          <a:p>
            <a:pPr lvl="1"/>
            <a:endParaRPr lang="en-US" sz="1800">
              <a:solidFill>
                <a:schemeClr val="tx2"/>
              </a:solidFill>
            </a:endParaRPr>
          </a:p>
          <a:p>
            <a:pPr lvl="1"/>
            <a:r>
              <a:rPr lang="en-US" sz="1800">
                <a:solidFill>
                  <a:schemeClr val="tx2"/>
                </a:solidFill>
              </a:rPr>
              <a:t>Start to implement data modularity if time permits</a:t>
            </a:r>
          </a:p>
          <a:p>
            <a:pPr lvl="1"/>
            <a:endParaRPr lang="en-US" sz="1800">
              <a:solidFill>
                <a:schemeClr val="tx2"/>
              </a:solidFill>
            </a:endParaRPr>
          </a:p>
          <a:p>
            <a:pPr marL="457200" lvl="1" indent="0">
              <a:buNone/>
            </a:pPr>
            <a:endParaRPr lang="en-US" sz="1800">
              <a:solidFill>
                <a:schemeClr val="tx2"/>
              </a:solidFill>
            </a:endParaRPr>
          </a:p>
        </p:txBody>
      </p:sp>
    </p:spTree>
    <p:extLst>
      <p:ext uri="{BB962C8B-B14F-4D97-AF65-F5344CB8AC3E}">
        <p14:creationId xmlns:p14="http://schemas.microsoft.com/office/powerpoint/2010/main" val="1376899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085BA-B9B4-7B02-CF02-BA2FAE488B86}"/>
              </a:ext>
            </a:extLst>
          </p:cNvPr>
          <p:cNvSpPr>
            <a:spLocks noGrp="1"/>
          </p:cNvSpPr>
          <p:nvPr>
            <p:ph type="title"/>
          </p:nvPr>
        </p:nvSpPr>
        <p:spPr>
          <a:xfrm>
            <a:off x="6513788" y="365125"/>
            <a:ext cx="4840010" cy="1807305"/>
          </a:xfrm>
        </p:spPr>
        <p:txBody>
          <a:bodyPr>
            <a:normAutofit/>
          </a:bodyPr>
          <a:lstStyle/>
          <a:p>
            <a:r>
              <a:rPr lang="en-US"/>
              <a:t>Show Physical Shelf</a:t>
            </a:r>
          </a:p>
        </p:txBody>
      </p:sp>
      <p:pic>
        <p:nvPicPr>
          <p:cNvPr id="5" name="Picture 4" descr="Question marks in a line and one question mark is lit">
            <a:extLst>
              <a:ext uri="{FF2B5EF4-FFF2-40B4-BE49-F238E27FC236}">
                <a16:creationId xmlns:a16="http://schemas.microsoft.com/office/drawing/2014/main" id="{D7A8F8ED-6EAB-2FEA-2EB0-330C1905413A}"/>
              </a:ext>
            </a:extLst>
          </p:cNvPr>
          <p:cNvPicPr>
            <a:picLocks noChangeAspect="1"/>
          </p:cNvPicPr>
          <p:nvPr/>
        </p:nvPicPr>
        <p:blipFill rotWithShape="1">
          <a:blip r:embed="rId3"/>
          <a:srcRect r="40466"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8AD0F455-A8AB-FB7B-82ED-87618C59BBDD}"/>
              </a:ext>
            </a:extLst>
          </p:cNvPr>
          <p:cNvSpPr>
            <a:spLocks noGrp="1"/>
          </p:cNvSpPr>
          <p:nvPr>
            <p:ph idx="1"/>
          </p:nvPr>
        </p:nvSpPr>
        <p:spPr>
          <a:xfrm>
            <a:off x="6513788" y="2333297"/>
            <a:ext cx="4840010" cy="3843666"/>
          </a:xfrm>
        </p:spPr>
        <p:txBody>
          <a:bodyPr>
            <a:normAutofit/>
          </a:bodyPr>
          <a:lstStyle/>
          <a:p>
            <a:r>
              <a:rPr lang="en-US" sz="2000"/>
              <a:t>Questions?</a:t>
            </a:r>
          </a:p>
        </p:txBody>
      </p:sp>
    </p:spTree>
    <p:extLst>
      <p:ext uri="{BB962C8B-B14F-4D97-AF65-F5344CB8AC3E}">
        <p14:creationId xmlns:p14="http://schemas.microsoft.com/office/powerpoint/2010/main" val="3253399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843E75-4A3E-E690-9ACF-6FFD783DEED9}"/>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Background</a:t>
            </a:r>
          </a:p>
        </p:txBody>
      </p:sp>
      <p:sp>
        <p:nvSpPr>
          <p:cNvPr id="10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D90844A-770F-7FCB-9B42-6891D58B2C6E}"/>
              </a:ext>
            </a:extLst>
          </p:cNvPr>
          <p:cNvSpPr txBox="1"/>
          <p:nvPr/>
        </p:nvSpPr>
        <p:spPr>
          <a:xfrm>
            <a:off x="640080" y="2872899"/>
            <a:ext cx="4243589" cy="3320668"/>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200"/>
              <a:t>Wanted to create a display shelf for Amiibo figures with custom NFC Antenna PCB boards</a:t>
            </a:r>
          </a:p>
          <a:p>
            <a:pPr marL="285750" indent="-228600">
              <a:lnSpc>
                <a:spcPct val="90000"/>
              </a:lnSpc>
              <a:spcAft>
                <a:spcPts val="600"/>
              </a:spcAft>
              <a:buFont typeface="Arial" panose="020B0604020202020204" pitchFamily="34" charset="0"/>
              <a:buChar char="•"/>
            </a:pPr>
            <a:endParaRPr lang="en-US" sz="2200"/>
          </a:p>
          <a:p>
            <a:pPr marL="285750" indent="-228600">
              <a:lnSpc>
                <a:spcPct val="90000"/>
              </a:lnSpc>
              <a:spcAft>
                <a:spcPts val="600"/>
              </a:spcAft>
              <a:buFont typeface="Arial" panose="020B0604020202020204" pitchFamily="34" charset="0"/>
              <a:buChar char="•"/>
            </a:pPr>
            <a:r>
              <a:rPr lang="en-US" sz="2200"/>
              <a:t>Shelf interacts with the NFC chip inside the figures</a:t>
            </a:r>
          </a:p>
          <a:p>
            <a:pPr indent="-228600">
              <a:lnSpc>
                <a:spcPct val="90000"/>
              </a:lnSpc>
              <a:spcAft>
                <a:spcPts val="600"/>
              </a:spcAft>
              <a:buFont typeface="Arial" panose="020B0604020202020204" pitchFamily="34" charset="0"/>
              <a:buChar char="•"/>
            </a:pPr>
            <a:endParaRPr lang="en-US" sz="2200"/>
          </a:p>
          <a:p>
            <a:pPr marL="285750" indent="-228600">
              <a:lnSpc>
                <a:spcPct val="90000"/>
              </a:lnSpc>
              <a:spcAft>
                <a:spcPts val="600"/>
              </a:spcAft>
              <a:buFont typeface="Arial" panose="020B0604020202020204" pitchFamily="34" charset="0"/>
              <a:buChar char="•"/>
            </a:pPr>
            <a:r>
              <a:rPr lang="en-US" sz="2200"/>
              <a:t>Created a custom PCB which controls and handles all data</a:t>
            </a:r>
          </a:p>
        </p:txBody>
      </p:sp>
      <p:pic>
        <p:nvPicPr>
          <p:cNvPr id="1026" name="Picture 2">
            <a:extLst>
              <a:ext uri="{FF2B5EF4-FFF2-40B4-BE49-F238E27FC236}">
                <a16:creationId xmlns:a16="http://schemas.microsoft.com/office/drawing/2014/main" id="{AED2D5F9-A32E-F5E0-7096-1D3C1F50365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1679" r="-1" b="13547"/>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360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9ABDE-4CDF-429A-5B67-9D133AE4AD87}"/>
              </a:ext>
            </a:extLst>
          </p:cNvPr>
          <p:cNvSpPr>
            <a:spLocks noGrp="1"/>
          </p:cNvSpPr>
          <p:nvPr>
            <p:ph type="title"/>
          </p:nvPr>
        </p:nvSpPr>
        <p:spPr>
          <a:xfrm>
            <a:off x="5297762" y="329184"/>
            <a:ext cx="6251110" cy="1783080"/>
          </a:xfrm>
        </p:spPr>
        <p:txBody>
          <a:bodyPr anchor="b">
            <a:normAutofit/>
          </a:bodyPr>
          <a:lstStyle/>
          <a:p>
            <a:r>
              <a:rPr lang="en-US" sz="5400"/>
              <a:t>Objective</a:t>
            </a:r>
            <a:endParaRPr lang="en-US" sz="5400">
              <a:ea typeface="Calibri Light"/>
              <a:cs typeface="Calibri Light"/>
            </a:endParaRPr>
          </a:p>
        </p:txBody>
      </p:sp>
      <p:pic>
        <p:nvPicPr>
          <p:cNvPr id="22" name="Picture 21" descr="Exclamation mark on a yellow background">
            <a:extLst>
              <a:ext uri="{FF2B5EF4-FFF2-40B4-BE49-F238E27FC236}">
                <a16:creationId xmlns:a16="http://schemas.microsoft.com/office/drawing/2014/main" id="{6A8BE533-1221-ABC3-2256-A02A557DCC89}"/>
              </a:ext>
            </a:extLst>
          </p:cNvPr>
          <p:cNvPicPr>
            <a:picLocks noChangeAspect="1"/>
          </p:cNvPicPr>
          <p:nvPr/>
        </p:nvPicPr>
        <p:blipFill rotWithShape="1">
          <a:blip r:embed="rId3"/>
          <a:srcRect l="30992" r="1807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CE644435-4CE2-05FC-EA3E-875867B53626}"/>
              </a:ext>
            </a:extLst>
          </p:cNvPr>
          <p:cNvSpPr>
            <a:spLocks noGrp="1"/>
          </p:cNvSpPr>
          <p:nvPr>
            <p:ph idx="1"/>
          </p:nvPr>
        </p:nvSpPr>
        <p:spPr>
          <a:xfrm>
            <a:off x="5297762" y="2706624"/>
            <a:ext cx="6251110" cy="3483864"/>
          </a:xfrm>
        </p:spPr>
        <p:txBody>
          <a:bodyPr vert="horz" lIns="91440" tIns="45720" rIns="91440" bIns="45720" rtlCol="0">
            <a:normAutofit/>
          </a:bodyPr>
          <a:lstStyle/>
          <a:p>
            <a:r>
              <a:rPr lang="en-US" sz="2000">
                <a:ea typeface="Calibri"/>
                <a:cs typeface="Calibri"/>
              </a:rPr>
              <a:t>Custom NFC Board with 5cm Range</a:t>
            </a:r>
          </a:p>
          <a:p>
            <a:endParaRPr lang="en-US" sz="2000">
              <a:ea typeface="Calibri"/>
              <a:cs typeface="Calibri"/>
            </a:endParaRPr>
          </a:p>
          <a:p>
            <a:r>
              <a:rPr lang="en-US" sz="2000">
                <a:ea typeface="Calibri"/>
                <a:cs typeface="Calibri"/>
              </a:rPr>
              <a:t>Modular Power</a:t>
            </a:r>
          </a:p>
          <a:p>
            <a:endParaRPr lang="en-US" sz="2000">
              <a:ea typeface="Calibri"/>
              <a:cs typeface="Calibri"/>
            </a:endParaRPr>
          </a:p>
          <a:p>
            <a:r>
              <a:rPr lang="en-US" sz="2000">
                <a:ea typeface="Calibri"/>
                <a:cs typeface="Calibri"/>
              </a:rPr>
              <a:t>Showcase effective data communication through LED and eventually other means</a:t>
            </a:r>
          </a:p>
          <a:p>
            <a:endParaRPr lang="en-US" sz="2000">
              <a:ea typeface="Calibri"/>
              <a:cs typeface="Calibri"/>
            </a:endParaRPr>
          </a:p>
          <a:p>
            <a:r>
              <a:rPr lang="en-US" sz="2000">
                <a:ea typeface="Calibri"/>
                <a:cs typeface="Calibri"/>
              </a:rPr>
              <a:t>Why Amiibo?</a:t>
            </a:r>
          </a:p>
        </p:txBody>
      </p:sp>
    </p:spTree>
    <p:extLst>
      <p:ext uri="{BB962C8B-B14F-4D97-AF65-F5344CB8AC3E}">
        <p14:creationId xmlns:p14="http://schemas.microsoft.com/office/powerpoint/2010/main" val="1825972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B22274-6CCF-B47E-ABD8-22E5E88F13D2}"/>
              </a:ext>
            </a:extLst>
          </p:cNvPr>
          <p:cNvSpPr>
            <a:spLocks noGrp="1"/>
          </p:cNvSpPr>
          <p:nvPr>
            <p:ph type="title"/>
          </p:nvPr>
        </p:nvSpPr>
        <p:spPr>
          <a:xfrm>
            <a:off x="841248" y="548640"/>
            <a:ext cx="3600860" cy="5431536"/>
          </a:xfrm>
        </p:spPr>
        <p:txBody>
          <a:bodyPr>
            <a:normAutofit/>
          </a:bodyPr>
          <a:lstStyle/>
          <a:p>
            <a:r>
              <a:rPr lang="en-US" sz="4500">
                <a:ea typeface="Calibri Light"/>
                <a:cs typeface="Calibri Light"/>
              </a:rPr>
              <a:t>Progress &amp; What We’ve Accomplished So Far</a:t>
            </a:r>
            <a:endParaRPr lang="en-US" sz="45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6D0C69F-A17D-E856-D4BC-044D1F9FBC49}"/>
              </a:ext>
            </a:extLst>
          </p:cNvPr>
          <p:cNvSpPr>
            <a:spLocks noGrp="1"/>
          </p:cNvSpPr>
          <p:nvPr>
            <p:ph idx="1"/>
          </p:nvPr>
        </p:nvSpPr>
        <p:spPr>
          <a:xfrm>
            <a:off x="5126418" y="552091"/>
            <a:ext cx="6224335" cy="5431536"/>
          </a:xfrm>
        </p:spPr>
        <p:txBody>
          <a:bodyPr vert="horz" lIns="91440" tIns="45720" rIns="91440" bIns="45720" rtlCol="0" anchor="ctr">
            <a:normAutofit/>
          </a:bodyPr>
          <a:lstStyle/>
          <a:p>
            <a:r>
              <a:rPr lang="en-US" sz="2200">
                <a:ea typeface="Calibri"/>
                <a:cs typeface="Calibri"/>
              </a:rPr>
              <a:t>Made calculations, designed, and fabricated an NFC antenna </a:t>
            </a:r>
          </a:p>
          <a:p>
            <a:endParaRPr lang="en-US" sz="2200">
              <a:ea typeface="Calibri"/>
              <a:cs typeface="Calibri"/>
            </a:endParaRPr>
          </a:p>
          <a:p>
            <a:r>
              <a:rPr lang="en-US" sz="2200">
                <a:ea typeface="Calibri"/>
                <a:cs typeface="Calibri"/>
              </a:rPr>
              <a:t>Designed and fabricated a motherboard PCB to process all data</a:t>
            </a:r>
          </a:p>
          <a:p>
            <a:endParaRPr lang="en-US" sz="2200">
              <a:ea typeface="Calibri"/>
              <a:cs typeface="Calibri"/>
            </a:endParaRPr>
          </a:p>
          <a:p>
            <a:r>
              <a:rPr lang="en-US" sz="2200">
                <a:ea typeface="Calibri"/>
                <a:cs typeface="Calibri"/>
              </a:rPr>
              <a:t>Designed and 3D printed a model that successfully houses the antennas, sensors, and NTAG chips while being compact</a:t>
            </a:r>
          </a:p>
          <a:p>
            <a:endParaRPr lang="en-US" sz="2200">
              <a:ea typeface="Calibri"/>
              <a:cs typeface="Calibri"/>
            </a:endParaRPr>
          </a:p>
          <a:p>
            <a:r>
              <a:rPr lang="en-US" sz="2200">
                <a:ea typeface="Calibri"/>
                <a:cs typeface="Calibri"/>
              </a:rPr>
              <a:t>Programmed all data handling to communicate with Amiibo figures</a:t>
            </a:r>
          </a:p>
          <a:p>
            <a:endParaRPr lang="en-US" sz="2200">
              <a:ea typeface="Calibri"/>
              <a:cs typeface="Calibri"/>
            </a:endParaRPr>
          </a:p>
        </p:txBody>
      </p:sp>
    </p:spTree>
    <p:extLst>
      <p:ext uri="{BB962C8B-B14F-4D97-AF65-F5344CB8AC3E}">
        <p14:creationId xmlns:p14="http://schemas.microsoft.com/office/powerpoint/2010/main" val="960050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17D5FF0A-2C83-7119-3ADE-93D1F49DE208}"/>
              </a:ext>
            </a:extLst>
          </p:cNvPr>
          <p:cNvSpPr>
            <a:spLocks noGrp="1"/>
          </p:cNvSpPr>
          <p:nvPr>
            <p:ph type="title"/>
          </p:nvPr>
        </p:nvSpPr>
        <p:spPr>
          <a:xfrm>
            <a:off x="479394" y="1070800"/>
            <a:ext cx="3939688" cy="5583126"/>
          </a:xfrm>
        </p:spPr>
        <p:txBody>
          <a:bodyPr>
            <a:normAutofit/>
          </a:bodyPr>
          <a:lstStyle/>
          <a:p>
            <a:pPr algn="r"/>
            <a:r>
              <a:rPr lang="en-US" sz="8000"/>
              <a:t>What's left to do</a:t>
            </a:r>
          </a:p>
        </p:txBody>
      </p:sp>
      <p:cxnSp>
        <p:nvCxnSpPr>
          <p:cNvPr id="16" name="Straight Connector 15">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7" name="Content Placeholder 2">
            <a:extLst>
              <a:ext uri="{FF2B5EF4-FFF2-40B4-BE49-F238E27FC236}">
                <a16:creationId xmlns:a16="http://schemas.microsoft.com/office/drawing/2014/main" id="{B0D435A7-D825-D640-C197-06FF3A521BA0}"/>
              </a:ext>
            </a:extLst>
          </p:cNvPr>
          <p:cNvGraphicFramePr>
            <a:graphicFrameLocks noGrp="1"/>
          </p:cNvGraphicFramePr>
          <p:nvPr>
            <p:ph idx="1"/>
            <p:extLst>
              <p:ext uri="{D42A27DB-BD31-4B8C-83A1-F6EECF244321}">
                <p14:modId xmlns:p14="http://schemas.microsoft.com/office/powerpoint/2010/main" val="417472949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3821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5C06A-FC74-AFC2-C5D3-57537F0A1D61}"/>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a:t>NFC Antenna </a:t>
            </a:r>
          </a:p>
        </p:txBody>
      </p:sp>
      <p:sp>
        <p:nvSpPr>
          <p:cNvPr id="4" name="TextBox 3">
            <a:extLst>
              <a:ext uri="{FF2B5EF4-FFF2-40B4-BE49-F238E27FC236}">
                <a16:creationId xmlns:a16="http://schemas.microsoft.com/office/drawing/2014/main" id="{5A46C00F-7399-923C-4313-A8868B3488BF}"/>
              </a:ext>
            </a:extLst>
          </p:cNvPr>
          <p:cNvSpPr txBox="1"/>
          <p:nvPr/>
        </p:nvSpPr>
        <p:spPr>
          <a:xfrm>
            <a:off x="838200" y="2333297"/>
            <a:ext cx="4619621" cy="3843666"/>
          </a:xfrm>
          <a:prstGeom prst="rect">
            <a:avLst/>
          </a:prstGeom>
        </p:spPr>
        <p:txBody>
          <a:bodyPr vert="horz" lIns="91440" tIns="45720" rIns="91440" bIns="45720" rtlCol="0">
            <a:normAutofit/>
          </a:bodyPr>
          <a:lstStyle/>
          <a:p>
            <a:pPr indent="-228600">
              <a:lnSpc>
                <a:spcPct val="90000"/>
              </a:lnSpc>
              <a:spcBef>
                <a:spcPts val="1000"/>
              </a:spcBef>
              <a:buFont typeface="Arial" panose="020B0604020202020204" pitchFamily="34" charset="0"/>
              <a:buChar char="•"/>
            </a:pPr>
            <a:endParaRPr lang="en-US" sz="2000"/>
          </a:p>
        </p:txBody>
      </p:sp>
      <p:pic>
        <p:nvPicPr>
          <p:cNvPr id="2050" name="Picture 2">
            <a:extLst>
              <a:ext uri="{FF2B5EF4-FFF2-40B4-BE49-F238E27FC236}">
                <a16:creationId xmlns:a16="http://schemas.microsoft.com/office/drawing/2014/main" id="{09550899-7149-34A7-81D7-40CBE3270CD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6267" b="7474"/>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91A2CD-06A8-8FD6-F271-101B40F3A7AC}"/>
              </a:ext>
            </a:extLst>
          </p:cNvPr>
          <p:cNvSpPr txBox="1"/>
          <p:nvPr/>
        </p:nvSpPr>
        <p:spPr>
          <a:xfrm>
            <a:off x="1066799" y="2514600"/>
            <a:ext cx="4391021" cy="2246769"/>
          </a:xfrm>
          <a:prstGeom prst="rect">
            <a:avLst/>
          </a:prstGeom>
          <a:noFill/>
        </p:spPr>
        <p:txBody>
          <a:bodyPr wrap="square" rtlCol="0">
            <a:spAutoFit/>
          </a:bodyPr>
          <a:lstStyle/>
          <a:p>
            <a:pPr marL="285750" indent="-285750">
              <a:buFont typeface="Arial" panose="020B0604020202020204" pitchFamily="34" charset="0"/>
              <a:buChar char="•"/>
            </a:pPr>
            <a:r>
              <a:rPr lang="en-US" sz="2000"/>
              <a:t>Culmination of Semester 1 work</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Looked into how to achieve 5cm</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Simulations showcase it working</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Debugging </a:t>
            </a:r>
          </a:p>
        </p:txBody>
      </p:sp>
    </p:spTree>
    <p:extLst>
      <p:ext uri="{BB962C8B-B14F-4D97-AF65-F5344CB8AC3E}">
        <p14:creationId xmlns:p14="http://schemas.microsoft.com/office/powerpoint/2010/main" val="137328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ECB8A-F469-80C8-F94E-3290E3157C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3BA20C-CC99-5E0C-E86E-6C510802CA07}"/>
              </a:ext>
            </a:extLst>
          </p:cNvPr>
          <p:cNvSpPr>
            <a:spLocks noGrp="1"/>
          </p:cNvSpPr>
          <p:nvPr>
            <p:ph type="title"/>
          </p:nvPr>
        </p:nvSpPr>
        <p:spPr/>
        <p:txBody>
          <a:bodyPr/>
          <a:lstStyle/>
          <a:p>
            <a:r>
              <a:rPr lang="en-US"/>
              <a:t>Programming – NFC Board</a:t>
            </a:r>
          </a:p>
        </p:txBody>
      </p:sp>
      <p:sp>
        <p:nvSpPr>
          <p:cNvPr id="3" name="Content Placeholder 2">
            <a:extLst>
              <a:ext uri="{FF2B5EF4-FFF2-40B4-BE49-F238E27FC236}">
                <a16:creationId xmlns:a16="http://schemas.microsoft.com/office/drawing/2014/main" id="{9C47764E-3038-2B1C-B32E-FCD549A4E6DF}"/>
              </a:ext>
            </a:extLst>
          </p:cNvPr>
          <p:cNvSpPr>
            <a:spLocks noGrp="1"/>
          </p:cNvSpPr>
          <p:nvPr>
            <p:ph idx="1"/>
          </p:nvPr>
        </p:nvSpPr>
        <p:spPr/>
        <p:txBody>
          <a:bodyPr/>
          <a:lstStyle/>
          <a:p>
            <a:pPr>
              <a:lnSpc>
                <a:spcPct val="150000"/>
              </a:lnSpc>
            </a:pPr>
            <a:r>
              <a:rPr lang="en-US"/>
              <a:t>CLRC663 vs MFRC522</a:t>
            </a:r>
          </a:p>
          <a:p>
            <a:pPr>
              <a:lnSpc>
                <a:spcPct val="150000"/>
              </a:lnSpc>
            </a:pPr>
            <a:r>
              <a:rPr lang="en-US"/>
              <a:t>Reading the data (Pages 21 and 22)</a:t>
            </a:r>
          </a:p>
          <a:p>
            <a:pPr>
              <a:lnSpc>
                <a:spcPct val="150000"/>
              </a:lnSpc>
            </a:pPr>
            <a:endParaRPr lang="en-US"/>
          </a:p>
        </p:txBody>
      </p:sp>
      <p:pic>
        <p:nvPicPr>
          <p:cNvPr id="5" name="Picture 4" descr="A screen shot of a computer code&#10;&#10;Description automatically generated">
            <a:extLst>
              <a:ext uri="{FF2B5EF4-FFF2-40B4-BE49-F238E27FC236}">
                <a16:creationId xmlns:a16="http://schemas.microsoft.com/office/drawing/2014/main" id="{3581CDBF-24F9-FF10-FE7C-587E05E83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5058" y="-239070"/>
            <a:ext cx="3820174" cy="3244116"/>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A87BA5A-9416-6312-9404-B5F605FCCF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8626" y="2710899"/>
            <a:ext cx="5633374" cy="435133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DADBBF17-A78E-7F07-BC89-BE9F767CC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814" y="3224763"/>
            <a:ext cx="4933612" cy="3633237"/>
          </a:xfrm>
          <a:prstGeom prst="rect">
            <a:avLst/>
          </a:prstGeom>
        </p:spPr>
      </p:pic>
    </p:spTree>
    <p:extLst>
      <p:ext uri="{BB962C8B-B14F-4D97-AF65-F5344CB8AC3E}">
        <p14:creationId xmlns:p14="http://schemas.microsoft.com/office/powerpoint/2010/main" val="3802029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1" name="Rectangle 310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5278E8-8E18-A473-1523-6032166E84DF}"/>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3400" kern="1200">
                <a:solidFill>
                  <a:schemeClr val="tx1"/>
                </a:solidFill>
                <a:latin typeface="+mj-lt"/>
                <a:ea typeface="+mj-ea"/>
                <a:cs typeface="+mj-cs"/>
              </a:rPr>
              <a:t>Custom Motherboard PCB</a:t>
            </a:r>
          </a:p>
        </p:txBody>
      </p:sp>
      <p:sp>
        <p:nvSpPr>
          <p:cNvPr id="310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3687878-38C0-3BC6-A474-C0FD209F148D}"/>
              </a:ext>
            </a:extLst>
          </p:cNvPr>
          <p:cNvSpPr txBox="1"/>
          <p:nvPr/>
        </p:nvSpPr>
        <p:spPr>
          <a:xfrm>
            <a:off x="4654295" y="245806"/>
            <a:ext cx="6894576" cy="204513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a:t>On order from JLCPCB currently</a:t>
            </a:r>
          </a:p>
          <a:p>
            <a:pPr marL="285750"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a:t>Will handle all the data communication and process all functions of the shelf</a:t>
            </a:r>
          </a:p>
          <a:p>
            <a:pPr marL="285750"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a:t>Uses AT-Mega chip</a:t>
            </a:r>
          </a:p>
        </p:txBody>
      </p:sp>
      <p:pic>
        <p:nvPicPr>
          <p:cNvPr id="3074" name="Picture 2">
            <a:extLst>
              <a:ext uri="{FF2B5EF4-FFF2-40B4-BE49-F238E27FC236}">
                <a16:creationId xmlns:a16="http://schemas.microsoft.com/office/drawing/2014/main" id="{D15E0B8B-13E8-E9D6-656D-DE34C650FBD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93835" y="2290936"/>
            <a:ext cx="10092957" cy="4567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63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387B18-A168-675C-91EB-A7E447BCB015}"/>
              </a:ext>
            </a:extLst>
          </p:cNvPr>
          <p:cNvSpPr>
            <a:spLocks noGrp="1"/>
          </p:cNvSpPr>
          <p:nvPr>
            <p:ph type="title"/>
          </p:nvPr>
        </p:nvSpPr>
        <p:spPr>
          <a:xfrm>
            <a:off x="640080" y="4777739"/>
            <a:ext cx="3418990" cy="1412119"/>
          </a:xfrm>
        </p:spPr>
        <p:txBody>
          <a:bodyPr vert="horz" lIns="91440" tIns="45720" rIns="91440" bIns="45720" rtlCol="0" anchor="ctr">
            <a:normAutofit/>
          </a:bodyPr>
          <a:lstStyle/>
          <a:p>
            <a:r>
              <a:rPr lang="en-US" sz="4800"/>
              <a:t>3D Model</a:t>
            </a:r>
          </a:p>
        </p:txBody>
      </p:sp>
      <p:pic>
        <p:nvPicPr>
          <p:cNvPr id="5" name="Content Placeholder 4">
            <a:extLst>
              <a:ext uri="{FF2B5EF4-FFF2-40B4-BE49-F238E27FC236}">
                <a16:creationId xmlns:a16="http://schemas.microsoft.com/office/drawing/2014/main" id="{63EDA2CA-8F18-B11C-CA4B-E6FC64D0D321}"/>
              </a:ext>
            </a:extLst>
          </p:cNvPr>
          <p:cNvPicPr>
            <a:picLocks noGrp="1" noChangeAspect="1"/>
          </p:cNvPicPr>
          <p:nvPr>
            <p:ph idx="1"/>
          </p:nvPr>
        </p:nvPicPr>
        <p:blipFill rotWithShape="1">
          <a:blip r:embed="rId3"/>
          <a:srcRect t="25547" b="4568"/>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34"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18749CC-5B01-0EB6-19F7-F090A4C08ED6}"/>
              </a:ext>
            </a:extLst>
          </p:cNvPr>
          <p:cNvSpPr txBox="1"/>
          <p:nvPr/>
        </p:nvSpPr>
        <p:spPr>
          <a:xfrm>
            <a:off x="4684119" y="4713288"/>
            <a:ext cx="6897626" cy="1989854"/>
          </a:xfrm>
          <a:prstGeom prst="rect">
            <a:avLst/>
          </a:prstGeom>
        </p:spPr>
        <p:txBody>
          <a:bodyPr vert="horz" lIns="91440" tIns="45720" rIns="91440" bIns="45720" rtlCol="0" anchor="ctr">
            <a:normAutofit lnSpcReduction="10000"/>
          </a:bodyPr>
          <a:lstStyle/>
          <a:p>
            <a:pPr indent="-228600">
              <a:lnSpc>
                <a:spcPct val="90000"/>
              </a:lnSpc>
              <a:spcAft>
                <a:spcPts val="600"/>
              </a:spcAft>
              <a:buFont typeface="Arial" panose="020B0604020202020204" pitchFamily="34" charset="0"/>
              <a:buChar char="•"/>
            </a:pPr>
            <a:r>
              <a:rPr lang="en-US"/>
              <a:t>We used CAD to create a custom housing for the antenna to internally be held and effectively communicate with the Amiibo</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Redesigned for easy assembly so that we access internals in a timely manner.</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Working on more redesigns to be more structurally secure </a:t>
            </a:r>
          </a:p>
        </p:txBody>
      </p:sp>
    </p:spTree>
    <p:extLst>
      <p:ext uri="{BB962C8B-B14F-4D97-AF65-F5344CB8AC3E}">
        <p14:creationId xmlns:p14="http://schemas.microsoft.com/office/powerpoint/2010/main" val="21769359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16</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NFC Antenna</vt:lpstr>
      <vt:lpstr>Background</vt:lpstr>
      <vt:lpstr>Objective</vt:lpstr>
      <vt:lpstr>Progress &amp; What We’ve Accomplished So Far</vt:lpstr>
      <vt:lpstr>What's left to do</vt:lpstr>
      <vt:lpstr>NFC Antenna </vt:lpstr>
      <vt:lpstr>Programming – NFC Board</vt:lpstr>
      <vt:lpstr>Custom Motherboard PCB</vt:lpstr>
      <vt:lpstr>3D Model</vt:lpstr>
      <vt:lpstr>Struggles we faced along the way</vt:lpstr>
      <vt:lpstr>Tests/Debugging – LED placement</vt:lpstr>
      <vt:lpstr>Tests/Debugging – Cardboard Prototype</vt:lpstr>
      <vt:lpstr>Programming - Photoresistors</vt:lpstr>
      <vt:lpstr>Programming - COM-12877 LEDs</vt:lpstr>
      <vt:lpstr>Working Prototype Demonstration</vt:lpstr>
      <vt:lpstr>Timeline</vt:lpstr>
      <vt:lpstr>Show Physical Shelf</vt:lpstr>
    </vt:vector>
  </TitlesOfParts>
  <Company>University of Wisconsin Stout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Sabin, Joaquin</dc:creator>
  <cp:revision>1</cp:revision>
  <dcterms:created xsi:type="dcterms:W3CDTF">2024-03-18T16:37:45Z</dcterms:created>
  <dcterms:modified xsi:type="dcterms:W3CDTF">2024-04-22T16:05:45Z</dcterms:modified>
</cp:coreProperties>
</file>